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423" r:id="rId2"/>
    <p:sldId id="422" r:id="rId3"/>
    <p:sldId id="355" r:id="rId4"/>
    <p:sldId id="286" r:id="rId5"/>
    <p:sldId id="287" r:id="rId6"/>
    <p:sldId id="303" r:id="rId7"/>
    <p:sldId id="416" r:id="rId8"/>
    <p:sldId id="402" r:id="rId9"/>
    <p:sldId id="284" r:id="rId10"/>
    <p:sldId id="290" r:id="rId11"/>
    <p:sldId id="291" r:id="rId12"/>
    <p:sldId id="292" r:id="rId13"/>
    <p:sldId id="395" r:id="rId14"/>
    <p:sldId id="293" r:id="rId15"/>
    <p:sldId id="403" r:id="rId16"/>
    <p:sldId id="381" r:id="rId17"/>
    <p:sldId id="304" r:id="rId18"/>
    <p:sldId id="383" r:id="rId19"/>
    <p:sldId id="384" r:id="rId20"/>
    <p:sldId id="424" r:id="rId21"/>
    <p:sldId id="425" r:id="rId22"/>
    <p:sldId id="385" r:id="rId23"/>
    <p:sldId id="386" r:id="rId24"/>
    <p:sldId id="387" r:id="rId25"/>
    <p:sldId id="388" r:id="rId26"/>
    <p:sldId id="389" r:id="rId27"/>
    <p:sldId id="390" r:id="rId28"/>
    <p:sldId id="391" r:id="rId29"/>
    <p:sldId id="392" r:id="rId30"/>
    <p:sldId id="393" r:id="rId31"/>
    <p:sldId id="394" r:id="rId32"/>
    <p:sldId id="397" r:id="rId33"/>
    <p:sldId id="399" r:id="rId34"/>
    <p:sldId id="398" r:id="rId35"/>
    <p:sldId id="400" r:id="rId36"/>
    <p:sldId id="426" r:id="rId37"/>
    <p:sldId id="427" r:id="rId38"/>
    <p:sldId id="429" r:id="rId39"/>
    <p:sldId id="428" r:id="rId40"/>
    <p:sldId id="420" r:id="rId41"/>
    <p:sldId id="421" r:id="rId42"/>
    <p:sldId id="350" r:id="rId43"/>
    <p:sldId id="362" r:id="rId44"/>
    <p:sldId id="361" r:id="rId45"/>
  </p:sldIdLst>
  <p:sldSz cx="9144000" cy="6858000" type="screen4x3"/>
  <p:notesSz cx="7315200" cy="96012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1pPr>
    <a:lvl2pPr marL="4572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2pPr>
    <a:lvl3pPr marL="9144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3pPr>
    <a:lvl4pPr marL="13716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4pPr>
    <a:lvl5pPr marL="18288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ia Moya" initials="PM" lastIdx="18" clrIdx="0"/>
  <p:cmAuthor id="1" name="Veronica Binder" initials="VB" lastIdx="26" clrIdx="1"/>
  <p:cmAuthor id="2" name="Andrea Fernandez" initials="AF" lastIdx="1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0028"/>
    <a:srgbClr val="004C97"/>
    <a:srgbClr val="0091B2"/>
    <a:srgbClr val="FF9900"/>
    <a:srgbClr val="4C4C4C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2" autoAdjust="0"/>
    <p:restoredTop sz="95196" autoAdjust="0"/>
  </p:normalViewPr>
  <p:slideViewPr>
    <p:cSldViewPr snapToGrid="0" snapToObjects="1">
      <p:cViewPr>
        <p:scale>
          <a:sx n="80" d="100"/>
          <a:sy n="80" d="100"/>
        </p:scale>
        <p:origin x="-1104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69848" cy="6984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35E54DF-4A73-6F46-A18E-F028887A4A18}" type="datetimeFigureOut">
              <a:rPr lang="es-ES" smtClean="0"/>
              <a:t>09/08/2016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59C30A1-B5CD-D041-A5D6-4016EF6FDF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5606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EE069F4-9EA8-4D2B-982F-0C5F1C38F4FA}" type="datetimeFigureOut">
              <a:rPr lang="es-CL" smtClean="0"/>
              <a:t>09-08-2016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A617A50-B2B5-448E-8622-6B80ED04E47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23209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Portada 1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62922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Indicaciones para realizar cambios: </a:t>
            </a:r>
          </a:p>
          <a:p>
            <a:r>
              <a:rPr lang="es-CL" dirty="0" smtClean="0"/>
              <a:t>-una sola foto</a:t>
            </a:r>
            <a:endParaRPr lang="es-CL" baseline="0" dirty="0" smtClean="0"/>
          </a:p>
          <a:p>
            <a:r>
              <a:rPr lang="es-CL" baseline="0" dirty="0" smtClean="0"/>
              <a:t>-no cambiar tamaño de título ni tipografía</a:t>
            </a:r>
            <a:endParaRPr lang="es-CL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4317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Indicaciones para realizar cambios: </a:t>
            </a:r>
          </a:p>
          <a:p>
            <a:r>
              <a:rPr lang="es-CL" dirty="0" smtClean="0"/>
              <a:t>-una sola foto</a:t>
            </a:r>
          </a:p>
          <a:p>
            <a:r>
              <a:rPr lang="es-CL" baseline="0" dirty="0" smtClean="0"/>
              <a:t>-no cambiar tamaño de título ni tipografía</a:t>
            </a:r>
            <a:endParaRPr lang="es-CL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4317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23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24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Portada 2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5361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25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26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27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28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29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30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31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32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33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34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023790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35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36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37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38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39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398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42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33934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44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9652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02379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Indicaciones para realizar cambios: </a:t>
            </a:r>
          </a:p>
          <a:p>
            <a:r>
              <a:rPr lang="es-CL" dirty="0" smtClean="0"/>
              <a:t>-una sola foto</a:t>
            </a:r>
            <a:endParaRPr lang="es-CL" baseline="0" dirty="0" smtClean="0"/>
          </a:p>
          <a:p>
            <a:r>
              <a:rPr lang="es-CL" baseline="0" dirty="0" smtClean="0"/>
              <a:t>-no cambiar tamaño de título ni tipografía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0126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Indicaciones para realizar cambios: </a:t>
            </a:r>
          </a:p>
          <a:p>
            <a:r>
              <a:rPr lang="es-CL" dirty="0" smtClean="0"/>
              <a:t>-una sola foto</a:t>
            </a:r>
            <a:endParaRPr lang="es-CL" baseline="0" dirty="0" smtClean="0"/>
          </a:p>
          <a:p>
            <a:r>
              <a:rPr lang="es-CL" baseline="0" dirty="0" smtClean="0"/>
              <a:t>-no cambiar tamaño de título ni tipografía</a:t>
            </a:r>
            <a:endParaRPr lang="es-CL" dirty="0" smtClean="0"/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08569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Indicaciones para realizar cambios: </a:t>
            </a:r>
          </a:p>
          <a:p>
            <a:r>
              <a:rPr lang="es-CL" dirty="0" smtClean="0"/>
              <a:t>-una sola foto</a:t>
            </a:r>
            <a:endParaRPr lang="es-CL" baseline="0" dirty="0" smtClean="0"/>
          </a:p>
          <a:p>
            <a:r>
              <a:rPr lang="es-CL" baseline="0" dirty="0" smtClean="0"/>
              <a:t>-no cambiar tamaño de título ni tipografía</a:t>
            </a:r>
            <a:endParaRPr lang="es-CL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0105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Indicaciones para realizar cambios: </a:t>
            </a:r>
          </a:p>
          <a:p>
            <a:r>
              <a:rPr lang="es-CL" dirty="0" smtClean="0"/>
              <a:t>-una sola foto</a:t>
            </a:r>
          </a:p>
          <a:p>
            <a:r>
              <a:rPr lang="es-CL" baseline="0" dirty="0" smtClean="0"/>
              <a:t>-no cambiar tamaño de título ni tipografía</a:t>
            </a:r>
            <a:endParaRPr lang="es-CL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2310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Indicaciones para realizar cambios: </a:t>
            </a:r>
          </a:p>
          <a:p>
            <a:r>
              <a:rPr lang="es-CL" dirty="0" smtClean="0"/>
              <a:t>-una sola foto</a:t>
            </a:r>
            <a:endParaRPr lang="es-CL" baseline="0" dirty="0" smtClean="0"/>
          </a:p>
          <a:p>
            <a:r>
              <a:rPr lang="es-CL" baseline="0" dirty="0" smtClean="0"/>
              <a:t>-no cambiar tamaño de título ni tipografía</a:t>
            </a:r>
            <a:endParaRPr lang="es-CL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7A50-B2B5-448E-8622-6B80ED04E474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2310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H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3"/>
          <p:cNvSpPr>
            <a:spLocks noGrp="1"/>
          </p:cNvSpPr>
          <p:nvPr>
            <p:ph type="pic" sz="quarter" idx="17"/>
          </p:nvPr>
        </p:nvSpPr>
        <p:spPr>
          <a:xfrm>
            <a:off x="7070122" y="103978"/>
            <a:ext cx="1974072" cy="2056609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22" name="Marcador de posición de imagen 3"/>
          <p:cNvSpPr>
            <a:spLocks noGrp="1"/>
          </p:cNvSpPr>
          <p:nvPr>
            <p:ph type="pic" sz="quarter" idx="27"/>
          </p:nvPr>
        </p:nvSpPr>
        <p:spPr>
          <a:xfrm>
            <a:off x="4996561" y="103978"/>
            <a:ext cx="1974072" cy="2056609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23" name="Marcador de posición de imagen 3"/>
          <p:cNvSpPr>
            <a:spLocks noGrp="1"/>
          </p:cNvSpPr>
          <p:nvPr>
            <p:ph type="pic" sz="quarter" idx="28"/>
          </p:nvPr>
        </p:nvSpPr>
        <p:spPr>
          <a:xfrm>
            <a:off x="2193791" y="103978"/>
            <a:ext cx="2703282" cy="2056609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24" name="Marcador de posición de imagen 3"/>
          <p:cNvSpPr>
            <a:spLocks noGrp="1"/>
          </p:cNvSpPr>
          <p:nvPr>
            <p:ph type="pic" sz="quarter" idx="29"/>
          </p:nvPr>
        </p:nvSpPr>
        <p:spPr>
          <a:xfrm>
            <a:off x="120231" y="103978"/>
            <a:ext cx="1974072" cy="2056609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25" name="Marcador de posición de imagen 3"/>
          <p:cNvSpPr>
            <a:spLocks noGrp="1"/>
          </p:cNvSpPr>
          <p:nvPr>
            <p:ph type="pic" sz="quarter" idx="30"/>
          </p:nvPr>
        </p:nvSpPr>
        <p:spPr>
          <a:xfrm>
            <a:off x="120231" y="3386758"/>
            <a:ext cx="2703282" cy="2046946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26" name="Marcador de posición de imagen 3"/>
          <p:cNvSpPr>
            <a:spLocks noGrp="1"/>
          </p:cNvSpPr>
          <p:nvPr>
            <p:ph type="pic" sz="quarter" idx="31"/>
          </p:nvPr>
        </p:nvSpPr>
        <p:spPr>
          <a:xfrm>
            <a:off x="2923001" y="4682010"/>
            <a:ext cx="1974072" cy="2098934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27" name="Marcador de posición de imagen 3"/>
          <p:cNvSpPr>
            <a:spLocks noGrp="1"/>
          </p:cNvSpPr>
          <p:nvPr>
            <p:ph type="pic" sz="quarter" idx="32"/>
          </p:nvPr>
        </p:nvSpPr>
        <p:spPr>
          <a:xfrm>
            <a:off x="120231" y="5533191"/>
            <a:ext cx="2703282" cy="1247753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28" name="Marcador de posición de imagen 3"/>
          <p:cNvSpPr>
            <a:spLocks noGrp="1"/>
          </p:cNvSpPr>
          <p:nvPr>
            <p:ph type="pic" sz="quarter" idx="33"/>
          </p:nvPr>
        </p:nvSpPr>
        <p:spPr>
          <a:xfrm>
            <a:off x="6340912" y="5087565"/>
            <a:ext cx="2703282" cy="1693379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29" name="Marcador de posición de imagen 3"/>
          <p:cNvSpPr>
            <a:spLocks noGrp="1"/>
          </p:cNvSpPr>
          <p:nvPr>
            <p:ph type="pic" sz="quarter" idx="34"/>
          </p:nvPr>
        </p:nvSpPr>
        <p:spPr>
          <a:xfrm>
            <a:off x="6340912" y="3386758"/>
            <a:ext cx="2703282" cy="1596828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30" name="Marcador de posición de imagen 3"/>
          <p:cNvSpPr>
            <a:spLocks noGrp="1"/>
          </p:cNvSpPr>
          <p:nvPr>
            <p:ph type="pic" sz="quarter" idx="35"/>
          </p:nvPr>
        </p:nvSpPr>
        <p:spPr>
          <a:xfrm>
            <a:off x="2923001" y="3386757"/>
            <a:ext cx="3318424" cy="1195765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31" name="Marcador de posición de imagen 3"/>
          <p:cNvSpPr>
            <a:spLocks noGrp="1"/>
          </p:cNvSpPr>
          <p:nvPr>
            <p:ph type="pic" sz="quarter" idx="36"/>
          </p:nvPr>
        </p:nvSpPr>
        <p:spPr>
          <a:xfrm>
            <a:off x="4996561" y="4682010"/>
            <a:ext cx="1244864" cy="2098934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/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0147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VEDA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0" y="2312988"/>
            <a:ext cx="1830388" cy="1830387"/>
          </a:xfrm>
          <a:prstGeom prst="rect">
            <a:avLst/>
          </a:prstGeom>
        </p:spPr>
        <p:txBody>
          <a:bodyPr vert="horz" anchor="ctr"/>
          <a:lstStyle>
            <a:lvl1pPr algn="ctr">
              <a:defRPr sz="1600"/>
            </a:lvl1pPr>
          </a:lstStyle>
          <a:p>
            <a:endParaRPr lang="es-ES" dirty="0"/>
          </a:p>
        </p:txBody>
      </p:sp>
      <p:sp>
        <p:nvSpPr>
          <p:cNvPr id="10" name="Marcador de posición de imagen 8"/>
          <p:cNvSpPr>
            <a:spLocks noGrp="1"/>
          </p:cNvSpPr>
          <p:nvPr>
            <p:ph type="pic" sz="quarter" idx="11"/>
          </p:nvPr>
        </p:nvSpPr>
        <p:spPr>
          <a:xfrm>
            <a:off x="1806635" y="2312988"/>
            <a:ext cx="1852156" cy="1852155"/>
          </a:xfrm>
          <a:prstGeom prst="rect">
            <a:avLst/>
          </a:prstGeom>
        </p:spPr>
        <p:txBody>
          <a:bodyPr vert="horz" anchor="ctr"/>
          <a:lstStyle>
            <a:lvl1pPr algn="ctr">
              <a:defRPr sz="1600"/>
            </a:lvl1pPr>
          </a:lstStyle>
          <a:p>
            <a:endParaRPr lang="es-ES" dirty="0"/>
          </a:p>
        </p:txBody>
      </p:sp>
      <p:sp>
        <p:nvSpPr>
          <p:cNvPr id="11" name="Marcador de posición de imagen 8"/>
          <p:cNvSpPr>
            <a:spLocks noGrp="1"/>
          </p:cNvSpPr>
          <p:nvPr>
            <p:ph type="pic" sz="quarter" idx="12"/>
          </p:nvPr>
        </p:nvSpPr>
        <p:spPr>
          <a:xfrm>
            <a:off x="3635038" y="2312988"/>
            <a:ext cx="1852156" cy="1852155"/>
          </a:xfrm>
          <a:prstGeom prst="rect">
            <a:avLst/>
          </a:prstGeom>
        </p:spPr>
        <p:txBody>
          <a:bodyPr vert="horz" anchor="ctr"/>
          <a:lstStyle>
            <a:lvl1pPr algn="ctr">
              <a:defRPr sz="1600"/>
            </a:lvl1pPr>
          </a:lstStyle>
          <a:p>
            <a:endParaRPr lang="es-ES" dirty="0"/>
          </a:p>
        </p:txBody>
      </p:sp>
      <p:sp>
        <p:nvSpPr>
          <p:cNvPr id="12" name="Marcador de posición de imagen 8"/>
          <p:cNvSpPr>
            <a:spLocks noGrp="1"/>
          </p:cNvSpPr>
          <p:nvPr>
            <p:ph type="pic" sz="quarter" idx="13"/>
          </p:nvPr>
        </p:nvSpPr>
        <p:spPr>
          <a:xfrm>
            <a:off x="5463441" y="2312988"/>
            <a:ext cx="1852156" cy="1852155"/>
          </a:xfrm>
          <a:prstGeom prst="rect">
            <a:avLst/>
          </a:prstGeom>
        </p:spPr>
        <p:txBody>
          <a:bodyPr vert="horz" anchor="ctr"/>
          <a:lstStyle>
            <a:lvl1pPr algn="ctr">
              <a:defRPr sz="1600"/>
            </a:lvl1pPr>
          </a:lstStyle>
          <a:p>
            <a:endParaRPr lang="es-ES" dirty="0"/>
          </a:p>
        </p:txBody>
      </p:sp>
      <p:sp>
        <p:nvSpPr>
          <p:cNvPr id="13" name="Marcador de posición de imagen 8"/>
          <p:cNvSpPr>
            <a:spLocks noGrp="1"/>
          </p:cNvSpPr>
          <p:nvPr>
            <p:ph type="pic" sz="quarter" idx="14"/>
          </p:nvPr>
        </p:nvSpPr>
        <p:spPr>
          <a:xfrm>
            <a:off x="7291844" y="2312988"/>
            <a:ext cx="1852156" cy="1852155"/>
          </a:xfrm>
          <a:prstGeom prst="rect">
            <a:avLst/>
          </a:prstGeom>
        </p:spPr>
        <p:txBody>
          <a:bodyPr vert="horz" anchor="ctr"/>
          <a:lstStyle>
            <a:lvl1pPr algn="ctr">
              <a:defRPr sz="1600"/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8504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4134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1418" y="347142"/>
            <a:ext cx="7556500" cy="694406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8475" y="1981200"/>
            <a:ext cx="7556500" cy="4144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3995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55737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1418" y="347142"/>
            <a:ext cx="7556500" cy="694406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98475" y="1981200"/>
            <a:ext cx="3702050" cy="4144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352925" y="1981200"/>
            <a:ext cx="3702050" cy="4144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72986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334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1418" y="347142"/>
            <a:ext cx="7556500" cy="694406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2267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782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4682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>
              <a:sym typeface="Calibri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49799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H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6881412" y="129660"/>
            <a:ext cx="2132928" cy="2021065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  <p:sp>
        <p:nvSpPr>
          <p:cNvPr id="5" name="Marcador de posición de imagen 3"/>
          <p:cNvSpPr>
            <a:spLocks noGrp="1"/>
          </p:cNvSpPr>
          <p:nvPr>
            <p:ph type="pic" sz="quarter" idx="11"/>
          </p:nvPr>
        </p:nvSpPr>
        <p:spPr>
          <a:xfrm>
            <a:off x="4743634" y="129660"/>
            <a:ext cx="2038290" cy="3502608"/>
          </a:xfrm>
          <a:prstGeom prst="rect">
            <a:avLst/>
          </a:prstGeom>
        </p:spPr>
        <p:txBody>
          <a:bodyPr vert="horz"/>
          <a:lstStyle/>
          <a:p>
            <a:endParaRPr lang="es-ES" dirty="0"/>
          </a:p>
        </p:txBody>
      </p:sp>
      <p:sp>
        <p:nvSpPr>
          <p:cNvPr id="6" name="Marcador de posición de imagen 3"/>
          <p:cNvSpPr>
            <a:spLocks noGrp="1"/>
          </p:cNvSpPr>
          <p:nvPr>
            <p:ph type="pic" sz="quarter" idx="12"/>
          </p:nvPr>
        </p:nvSpPr>
        <p:spPr>
          <a:xfrm>
            <a:off x="2151148" y="129660"/>
            <a:ext cx="2492997" cy="2034103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  <p:sp>
        <p:nvSpPr>
          <p:cNvPr id="7" name="Marcador de posición de imagen 3"/>
          <p:cNvSpPr>
            <a:spLocks noGrp="1"/>
          </p:cNvSpPr>
          <p:nvPr>
            <p:ph type="pic" sz="quarter" idx="13"/>
          </p:nvPr>
        </p:nvSpPr>
        <p:spPr>
          <a:xfrm>
            <a:off x="129660" y="129660"/>
            <a:ext cx="1922000" cy="2034103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  <p:sp>
        <p:nvSpPr>
          <p:cNvPr id="8" name="Marcador de posición de imagen 3"/>
          <p:cNvSpPr>
            <a:spLocks noGrp="1"/>
          </p:cNvSpPr>
          <p:nvPr>
            <p:ph type="pic" sz="quarter" idx="14" hasCustomPrompt="1"/>
          </p:nvPr>
        </p:nvSpPr>
        <p:spPr>
          <a:xfrm>
            <a:off x="129659" y="2268014"/>
            <a:ext cx="4514485" cy="2063768"/>
          </a:xfrm>
          <a:prstGeom prst="rect">
            <a:avLst/>
          </a:prstGeom>
        </p:spPr>
        <p:txBody>
          <a:bodyPr vert="horz"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9" name="Marcador de posición de imagen 3"/>
          <p:cNvSpPr>
            <a:spLocks noGrp="1"/>
          </p:cNvSpPr>
          <p:nvPr>
            <p:ph type="pic" sz="quarter" idx="15"/>
          </p:nvPr>
        </p:nvSpPr>
        <p:spPr>
          <a:xfrm>
            <a:off x="4743634" y="3731756"/>
            <a:ext cx="4270706" cy="2996583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  <p:sp>
        <p:nvSpPr>
          <p:cNvPr id="10" name="Marcador de posición de imagen 3"/>
          <p:cNvSpPr>
            <a:spLocks noGrp="1"/>
          </p:cNvSpPr>
          <p:nvPr>
            <p:ph type="pic" sz="quarter" idx="16"/>
          </p:nvPr>
        </p:nvSpPr>
        <p:spPr>
          <a:xfrm>
            <a:off x="129659" y="4431270"/>
            <a:ext cx="2578713" cy="2297069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  <p:sp>
        <p:nvSpPr>
          <p:cNvPr id="11" name="Marcador de posición de imagen 3"/>
          <p:cNvSpPr>
            <a:spLocks noGrp="1"/>
          </p:cNvSpPr>
          <p:nvPr>
            <p:ph type="pic" sz="quarter" idx="17"/>
          </p:nvPr>
        </p:nvSpPr>
        <p:spPr>
          <a:xfrm>
            <a:off x="2807860" y="4431270"/>
            <a:ext cx="1836285" cy="2297069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  <p:sp>
        <p:nvSpPr>
          <p:cNvPr id="12" name="Marcador de posición de imagen 3"/>
          <p:cNvSpPr>
            <a:spLocks noGrp="1"/>
          </p:cNvSpPr>
          <p:nvPr>
            <p:ph type="pic" sz="quarter" idx="18"/>
          </p:nvPr>
        </p:nvSpPr>
        <p:spPr>
          <a:xfrm>
            <a:off x="6881412" y="2250214"/>
            <a:ext cx="2132928" cy="1382054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0697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1418" y="347142"/>
            <a:ext cx="7556500" cy="694406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98475" y="1981200"/>
            <a:ext cx="7556500" cy="4144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600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624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TE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/>
          <p:cNvGrpSpPr/>
          <p:nvPr userDrawn="1"/>
        </p:nvGrpSpPr>
        <p:grpSpPr>
          <a:xfrm>
            <a:off x="8296558" y="134708"/>
            <a:ext cx="671429" cy="622300"/>
            <a:chOff x="6886353" y="134708"/>
            <a:chExt cx="671429" cy="622300"/>
          </a:xfrm>
        </p:grpSpPr>
        <p:sp>
          <p:nvSpPr>
            <p:cNvPr id="16" name="Rectángulo 15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</p:spPr>
        </p:pic>
      </p:grpSp>
      <p:sp>
        <p:nvSpPr>
          <p:cNvPr id="22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0" y="0"/>
            <a:ext cx="2563866" cy="2861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23" name="Marcador de posición de imagen 2"/>
          <p:cNvSpPr>
            <a:spLocks noGrp="1"/>
          </p:cNvSpPr>
          <p:nvPr>
            <p:ph type="pic" idx="10"/>
          </p:nvPr>
        </p:nvSpPr>
        <p:spPr>
          <a:xfrm>
            <a:off x="2552257" y="0"/>
            <a:ext cx="2563866" cy="2861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24" name="Marcador de posición de imagen 2"/>
          <p:cNvSpPr>
            <a:spLocks noGrp="1"/>
          </p:cNvSpPr>
          <p:nvPr>
            <p:ph type="pic" idx="11"/>
          </p:nvPr>
        </p:nvSpPr>
        <p:spPr>
          <a:xfrm>
            <a:off x="5108564" y="0"/>
            <a:ext cx="4035436" cy="2861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25" name="Marcador de posición de imagen 2"/>
          <p:cNvSpPr>
            <a:spLocks noGrp="1"/>
          </p:cNvSpPr>
          <p:nvPr>
            <p:ph type="pic" idx="12"/>
          </p:nvPr>
        </p:nvSpPr>
        <p:spPr>
          <a:xfrm>
            <a:off x="0" y="3899181"/>
            <a:ext cx="2816333" cy="2958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26" name="Marcador de posición de imagen 2"/>
          <p:cNvSpPr>
            <a:spLocks noGrp="1"/>
          </p:cNvSpPr>
          <p:nvPr>
            <p:ph type="pic" idx="13"/>
          </p:nvPr>
        </p:nvSpPr>
        <p:spPr>
          <a:xfrm>
            <a:off x="2808395" y="3899181"/>
            <a:ext cx="1979505" cy="2958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27" name="Marcador de posición de imagen 2"/>
          <p:cNvSpPr>
            <a:spLocks noGrp="1"/>
          </p:cNvSpPr>
          <p:nvPr>
            <p:ph type="pic" idx="14"/>
          </p:nvPr>
        </p:nvSpPr>
        <p:spPr>
          <a:xfrm>
            <a:off x="4779962" y="2853564"/>
            <a:ext cx="1788806" cy="2303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28" name="Marcador de posición de imagen 2"/>
          <p:cNvSpPr>
            <a:spLocks noGrp="1"/>
          </p:cNvSpPr>
          <p:nvPr>
            <p:ph type="pic" idx="15"/>
          </p:nvPr>
        </p:nvSpPr>
        <p:spPr>
          <a:xfrm>
            <a:off x="6560830" y="2853564"/>
            <a:ext cx="2583170" cy="2303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29" name="Marcador de posición de imagen 2"/>
          <p:cNvSpPr>
            <a:spLocks noGrp="1"/>
          </p:cNvSpPr>
          <p:nvPr>
            <p:ph type="pic" idx="16"/>
          </p:nvPr>
        </p:nvSpPr>
        <p:spPr>
          <a:xfrm>
            <a:off x="4779961" y="5149355"/>
            <a:ext cx="2325465" cy="17086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30" name="Marcador de posición de imagen 2"/>
          <p:cNvSpPr>
            <a:spLocks noGrp="1"/>
          </p:cNvSpPr>
          <p:nvPr>
            <p:ph type="pic" idx="17"/>
          </p:nvPr>
        </p:nvSpPr>
        <p:spPr>
          <a:xfrm>
            <a:off x="7098245" y="5149355"/>
            <a:ext cx="2045755" cy="17086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33" name="Título 1"/>
          <p:cNvSpPr>
            <a:spLocks noGrp="1"/>
          </p:cNvSpPr>
          <p:nvPr>
            <p:ph type="title"/>
          </p:nvPr>
        </p:nvSpPr>
        <p:spPr>
          <a:xfrm>
            <a:off x="933284" y="3197303"/>
            <a:ext cx="385461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FF9900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4" name="Marcador de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270938" y="2800369"/>
            <a:ext cx="769938" cy="101566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6600" b="1" i="0">
                <a:solidFill>
                  <a:srgbClr val="FF99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5pPr>
          </a:lstStyle>
          <a:p>
            <a:pPr lvl="0"/>
            <a:r>
              <a:rPr lang="es-ES" dirty="0" smtClean="0"/>
              <a:t>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8254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 que visitar Ch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27"/>
          <p:cNvSpPr>
            <a:spLocks noChangeArrowheads="1"/>
          </p:cNvSpPr>
          <p:nvPr userDrawn="1"/>
        </p:nvSpPr>
        <p:spPr bwMode="auto">
          <a:xfrm>
            <a:off x="0" y="1093542"/>
            <a:ext cx="9144000" cy="1608004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1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0" y="2702182"/>
            <a:ext cx="9144000" cy="41558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24" name="Título 1"/>
          <p:cNvSpPr>
            <a:spLocks noGrp="1"/>
          </p:cNvSpPr>
          <p:nvPr>
            <p:ph type="title"/>
          </p:nvPr>
        </p:nvSpPr>
        <p:spPr>
          <a:xfrm>
            <a:off x="940843" y="320731"/>
            <a:ext cx="7556500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1" i="1">
                <a:solidFill>
                  <a:srgbClr val="0091B2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70938" y="-76203"/>
            <a:ext cx="769938" cy="101566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6600" b="1" i="0">
                <a:solidFill>
                  <a:srgbClr val="FF99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5pPr>
          </a:lstStyle>
          <a:p>
            <a:pPr lvl="0"/>
            <a:r>
              <a:rPr lang="es-ES" dirty="0" smtClean="0"/>
              <a:t>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1376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 QUE VISITAR CH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940843" y="320731"/>
            <a:ext cx="7556500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1" i="1">
                <a:solidFill>
                  <a:srgbClr val="0091B2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10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70938" y="-76203"/>
            <a:ext cx="769938" cy="101566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6600" b="1" i="0">
                <a:solidFill>
                  <a:srgbClr val="FF99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5pPr>
          </a:lstStyle>
          <a:p>
            <a:pPr lvl="0"/>
            <a:r>
              <a:rPr lang="es-ES" dirty="0" smtClean="0"/>
              <a:t>1</a:t>
            </a:r>
            <a:endParaRPr lang="es-ES" dirty="0"/>
          </a:p>
        </p:txBody>
      </p:sp>
      <p:sp>
        <p:nvSpPr>
          <p:cNvPr id="12" name="Marcador de posición de imagen 2"/>
          <p:cNvSpPr>
            <a:spLocks noGrp="1"/>
          </p:cNvSpPr>
          <p:nvPr>
            <p:ph type="pic" idx="16"/>
          </p:nvPr>
        </p:nvSpPr>
        <p:spPr>
          <a:xfrm>
            <a:off x="-1" y="1093542"/>
            <a:ext cx="6807201" cy="576445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13" name="Rectángulo 27"/>
          <p:cNvSpPr>
            <a:spLocks noChangeArrowheads="1"/>
          </p:cNvSpPr>
          <p:nvPr userDrawn="1"/>
        </p:nvSpPr>
        <p:spPr bwMode="auto">
          <a:xfrm rot="5400000">
            <a:off x="5093371" y="2807371"/>
            <a:ext cx="5764458" cy="2336800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4285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CH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940843" y="320731"/>
            <a:ext cx="7556500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1" i="1">
                <a:solidFill>
                  <a:srgbClr val="0091B2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5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70938" y="-76203"/>
            <a:ext cx="769938" cy="101566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6600" b="1" i="0">
                <a:solidFill>
                  <a:srgbClr val="FF99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6000" b="1" i="0">
                <a:solidFill>
                  <a:srgbClr val="FF9900"/>
                </a:solidFill>
              </a:defRPr>
            </a:lvl5pPr>
          </a:lstStyle>
          <a:p>
            <a:pPr lvl="0"/>
            <a:r>
              <a:rPr lang="es-ES" dirty="0" smtClean="0"/>
              <a:t>1</a:t>
            </a:r>
            <a:endParaRPr lang="es-ES" dirty="0"/>
          </a:p>
        </p:txBody>
      </p:sp>
      <p:sp>
        <p:nvSpPr>
          <p:cNvPr id="6" name="Rectángulo 27"/>
          <p:cNvSpPr>
            <a:spLocks noChangeArrowheads="1"/>
          </p:cNvSpPr>
          <p:nvPr userDrawn="1"/>
        </p:nvSpPr>
        <p:spPr bwMode="auto">
          <a:xfrm>
            <a:off x="0" y="1093542"/>
            <a:ext cx="3673406" cy="5764458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7" name="Marcador de posición de imagen 2"/>
          <p:cNvSpPr>
            <a:spLocks noGrp="1"/>
          </p:cNvSpPr>
          <p:nvPr>
            <p:ph type="pic" idx="16"/>
          </p:nvPr>
        </p:nvSpPr>
        <p:spPr>
          <a:xfrm>
            <a:off x="3673406" y="1104614"/>
            <a:ext cx="2772118" cy="23717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8" name="Marcador de posición de imagen 2"/>
          <p:cNvSpPr>
            <a:spLocks noGrp="1"/>
          </p:cNvSpPr>
          <p:nvPr>
            <p:ph type="pic" idx="17"/>
          </p:nvPr>
        </p:nvSpPr>
        <p:spPr>
          <a:xfrm>
            <a:off x="3673406" y="3466880"/>
            <a:ext cx="2772118" cy="33911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9" name="Marcador de posición de imagen 2"/>
          <p:cNvSpPr>
            <a:spLocks noGrp="1"/>
          </p:cNvSpPr>
          <p:nvPr>
            <p:ph type="pic" idx="18"/>
          </p:nvPr>
        </p:nvSpPr>
        <p:spPr>
          <a:xfrm>
            <a:off x="6438096" y="2490360"/>
            <a:ext cx="2705903" cy="22407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11" name="Marcador de posición de imagen 2"/>
          <p:cNvSpPr>
            <a:spLocks noGrp="1"/>
          </p:cNvSpPr>
          <p:nvPr>
            <p:ph type="pic" idx="19"/>
          </p:nvPr>
        </p:nvSpPr>
        <p:spPr>
          <a:xfrm>
            <a:off x="6438096" y="1104614"/>
            <a:ext cx="2705903" cy="13931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12" name="Marcador de posición de imagen 2"/>
          <p:cNvSpPr>
            <a:spLocks noGrp="1"/>
          </p:cNvSpPr>
          <p:nvPr>
            <p:ph type="pic" idx="20"/>
          </p:nvPr>
        </p:nvSpPr>
        <p:spPr>
          <a:xfrm>
            <a:off x="6438096" y="4721613"/>
            <a:ext cx="2705903" cy="21363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043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CIUDAD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-20331" y="0"/>
            <a:ext cx="5510327" cy="685800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43" name="Rectángulo 42"/>
          <p:cNvSpPr/>
          <p:nvPr userDrawn="1"/>
        </p:nvSpPr>
        <p:spPr bwMode="auto">
          <a:xfrm>
            <a:off x="2759418" y="5152922"/>
            <a:ext cx="6386866" cy="1452685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solidFill>
                  <a:schemeClr val="bg1"/>
                </a:solidFill>
              </a:ln>
              <a:solidFill>
                <a:schemeClr val="accent3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7" name="Marcador de posición de imagen 2"/>
          <p:cNvSpPr>
            <a:spLocks noGrp="1"/>
          </p:cNvSpPr>
          <p:nvPr>
            <p:ph type="pic" idx="10"/>
          </p:nvPr>
        </p:nvSpPr>
        <p:spPr>
          <a:xfrm>
            <a:off x="2859925" y="5238349"/>
            <a:ext cx="1535041" cy="12818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35" name="Marcador de posición de imagen 2"/>
          <p:cNvSpPr>
            <a:spLocks noGrp="1"/>
          </p:cNvSpPr>
          <p:nvPr>
            <p:ph type="pic" idx="11"/>
          </p:nvPr>
        </p:nvSpPr>
        <p:spPr>
          <a:xfrm>
            <a:off x="4443698" y="5238349"/>
            <a:ext cx="1535041" cy="12818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36" name="Marcador de posición de imagen 2"/>
          <p:cNvSpPr>
            <a:spLocks noGrp="1"/>
          </p:cNvSpPr>
          <p:nvPr>
            <p:ph type="pic" idx="12"/>
          </p:nvPr>
        </p:nvSpPr>
        <p:spPr>
          <a:xfrm>
            <a:off x="6027471" y="5238349"/>
            <a:ext cx="1535041" cy="12818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37" name="Marcador de posición de imagen 2"/>
          <p:cNvSpPr>
            <a:spLocks noGrp="1"/>
          </p:cNvSpPr>
          <p:nvPr>
            <p:ph type="pic" idx="13"/>
          </p:nvPr>
        </p:nvSpPr>
        <p:spPr>
          <a:xfrm>
            <a:off x="7611243" y="5238349"/>
            <a:ext cx="1535041" cy="12818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23" name="Título 1"/>
          <p:cNvSpPr txBox="1">
            <a:spLocks/>
          </p:cNvSpPr>
          <p:nvPr userDrawn="1"/>
        </p:nvSpPr>
        <p:spPr bwMode="auto">
          <a:xfrm>
            <a:off x="371835" y="232997"/>
            <a:ext cx="4976179" cy="46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r>
              <a:rPr lang="es-ES_tradnl" sz="3200" b="1" i="0" baseline="0" dirty="0" smtClean="0">
                <a:solidFill>
                  <a:schemeClr val="bg1"/>
                </a:solidFill>
              </a:rPr>
              <a:t>Clic para editar título</a:t>
            </a:r>
            <a:endParaRPr lang="es-ES" sz="3200" b="1" i="0" baseline="0" dirty="0">
              <a:solidFill>
                <a:schemeClr val="bg1"/>
              </a:solidFill>
            </a:endParaRPr>
          </a:p>
        </p:txBody>
      </p:sp>
      <p:sp>
        <p:nvSpPr>
          <p:cNvPr id="11" name="Marcador de contenido 40"/>
          <p:cNvSpPr>
            <a:spLocks noGrp="1"/>
          </p:cNvSpPr>
          <p:nvPr>
            <p:ph sz="quarter" idx="14" hasCustomPrompt="1"/>
          </p:nvPr>
        </p:nvSpPr>
        <p:spPr>
          <a:xfrm>
            <a:off x="5765800" y="1214000"/>
            <a:ext cx="3124200" cy="36639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180000" marR="0" indent="-18000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  <a:tabLst/>
              <a:defRPr sz="1600" b="1" i="0" baseline="0">
                <a:solidFill>
                  <a:schemeClr val="accent5">
                    <a:lumMod val="75000"/>
                  </a:schemeClr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Arial"/>
              <a:buChar char="•"/>
              <a:defRPr sz="1600" b="1" i="0">
                <a:solidFill>
                  <a:schemeClr val="accent5">
                    <a:lumMod val="75000"/>
                  </a:schemeClr>
                </a:solidFill>
              </a:defRPr>
            </a:lvl2pPr>
            <a:lvl3pPr marL="180000" indent="-180000">
              <a:lnSpc>
                <a:spcPct val="10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Lucida Grande"/>
              <a:buNone/>
              <a:defRPr sz="1600" b="0" i="0" baseline="0">
                <a:solidFill>
                  <a:schemeClr val="accent5">
                    <a:lumMod val="75000"/>
                  </a:schemeClr>
                </a:solidFill>
              </a:defRPr>
            </a:lvl3pPr>
          </a:lstStyle>
          <a:p>
            <a:pPr lvl="0"/>
            <a:r>
              <a:rPr lang="es-ES_tradnl" dirty="0" smtClean="0"/>
              <a:t>Texto </a:t>
            </a:r>
            <a:r>
              <a:rPr lang="es-ES_tradnl" dirty="0" err="1" smtClean="0"/>
              <a:t>tips</a:t>
            </a: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3167705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AESTRUCTURA CIUD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2"/>
          <p:cNvSpPr>
            <a:spLocks noGrp="1"/>
          </p:cNvSpPr>
          <p:nvPr>
            <p:ph type="pic" idx="10"/>
          </p:nvPr>
        </p:nvSpPr>
        <p:spPr>
          <a:xfrm>
            <a:off x="2202052" y="2359017"/>
            <a:ext cx="3287944" cy="21399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12" name="Marcador de posición de imagen 2"/>
          <p:cNvSpPr>
            <a:spLocks noGrp="1"/>
          </p:cNvSpPr>
          <p:nvPr>
            <p:ph type="pic" idx="15"/>
          </p:nvPr>
        </p:nvSpPr>
        <p:spPr>
          <a:xfrm>
            <a:off x="0" y="2359017"/>
            <a:ext cx="2214752" cy="21399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14" name="Marcador de posición de imagen 2"/>
          <p:cNvSpPr>
            <a:spLocks noGrp="1"/>
          </p:cNvSpPr>
          <p:nvPr>
            <p:ph type="pic" idx="16"/>
          </p:nvPr>
        </p:nvSpPr>
        <p:spPr>
          <a:xfrm>
            <a:off x="0" y="0"/>
            <a:ext cx="2772118" cy="23717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15" name="Marcador de posición de imagen 2"/>
          <p:cNvSpPr>
            <a:spLocks noGrp="1"/>
          </p:cNvSpPr>
          <p:nvPr>
            <p:ph type="pic" idx="17"/>
          </p:nvPr>
        </p:nvSpPr>
        <p:spPr>
          <a:xfrm>
            <a:off x="2759418" y="0"/>
            <a:ext cx="2730578" cy="23717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16" name="Marcador de posición de imagen 2"/>
          <p:cNvSpPr>
            <a:spLocks noGrp="1"/>
          </p:cNvSpPr>
          <p:nvPr>
            <p:ph type="pic" idx="18"/>
          </p:nvPr>
        </p:nvSpPr>
        <p:spPr>
          <a:xfrm>
            <a:off x="3654576" y="4486283"/>
            <a:ext cx="1835420" cy="23717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17" name="Marcador de posición de imagen 2"/>
          <p:cNvSpPr>
            <a:spLocks noGrp="1"/>
          </p:cNvSpPr>
          <p:nvPr>
            <p:ph type="pic" idx="19"/>
          </p:nvPr>
        </p:nvSpPr>
        <p:spPr>
          <a:xfrm>
            <a:off x="1728180" y="4486283"/>
            <a:ext cx="1939096" cy="23717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19" name="Marcador de posición de imagen 2"/>
          <p:cNvSpPr>
            <a:spLocks noGrp="1"/>
          </p:cNvSpPr>
          <p:nvPr>
            <p:ph type="pic" idx="20"/>
          </p:nvPr>
        </p:nvSpPr>
        <p:spPr>
          <a:xfrm>
            <a:off x="0" y="4486283"/>
            <a:ext cx="1740880" cy="23717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>
              <a:sym typeface="Calibri" charset="0"/>
            </a:endParaRPr>
          </a:p>
        </p:txBody>
      </p:sp>
      <p:sp>
        <p:nvSpPr>
          <p:cNvPr id="20" name="Título 1"/>
          <p:cNvSpPr>
            <a:spLocks noGrp="1"/>
          </p:cNvSpPr>
          <p:nvPr>
            <p:ph type="title" hasCustomPrompt="1"/>
          </p:nvPr>
        </p:nvSpPr>
        <p:spPr>
          <a:xfrm>
            <a:off x="6383823" y="403151"/>
            <a:ext cx="7556500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defRPr sz="1800" b="1" i="0" baseline="0">
                <a:solidFill>
                  <a:srgbClr val="004C97"/>
                </a:solidFill>
              </a:defRPr>
            </a:lvl1pPr>
          </a:lstStyle>
          <a:p>
            <a:r>
              <a:rPr lang="es-ES_tradnl" dirty="0" smtClean="0"/>
              <a:t>Infraestructura</a:t>
            </a:r>
            <a:br>
              <a:rPr lang="es-ES_tradnl" dirty="0" smtClean="0"/>
            </a:br>
            <a:r>
              <a:rPr lang="es-ES_tradnl" dirty="0" smtClean="0"/>
              <a:t>San Pedro de Atacama</a:t>
            </a:r>
            <a:endParaRPr lang="es-ES" dirty="0"/>
          </a:p>
        </p:txBody>
      </p:sp>
      <p:sp>
        <p:nvSpPr>
          <p:cNvPr id="13" name="Marcador de contenido 40"/>
          <p:cNvSpPr>
            <a:spLocks noGrp="1"/>
          </p:cNvSpPr>
          <p:nvPr>
            <p:ph sz="quarter" idx="14" hasCustomPrompt="1"/>
          </p:nvPr>
        </p:nvSpPr>
        <p:spPr>
          <a:xfrm>
            <a:off x="5765800" y="1214000"/>
            <a:ext cx="3124200" cy="36639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180000" marR="0" indent="-18000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  <a:tabLst/>
              <a:defRPr sz="1600" b="1" i="0" baseline="0">
                <a:solidFill>
                  <a:schemeClr val="accent5">
                    <a:lumMod val="75000"/>
                  </a:schemeClr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Arial"/>
              <a:buChar char="•"/>
              <a:defRPr sz="1600" b="1" i="0">
                <a:solidFill>
                  <a:schemeClr val="accent5">
                    <a:lumMod val="75000"/>
                  </a:schemeClr>
                </a:solidFill>
              </a:defRPr>
            </a:lvl2pPr>
            <a:lvl3pPr marL="180000" indent="-180000">
              <a:lnSpc>
                <a:spcPct val="10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Lucida Grande"/>
              <a:buNone/>
              <a:defRPr sz="1600" b="0" i="0" baseline="0">
                <a:solidFill>
                  <a:schemeClr val="accent5">
                    <a:lumMod val="75000"/>
                  </a:schemeClr>
                </a:solidFill>
              </a:defRPr>
            </a:lvl3pPr>
          </a:lstStyle>
          <a:p>
            <a:pPr lvl="0"/>
            <a:r>
              <a:rPr lang="es-ES_tradnl" dirty="0" smtClean="0"/>
              <a:t>Texto </a:t>
            </a:r>
            <a:r>
              <a:rPr lang="es-ES_tradnl" dirty="0" err="1" smtClean="0"/>
              <a:t>tips</a:t>
            </a: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3870443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lamada ovalada 3"/>
          <p:cNvSpPr/>
          <p:nvPr userDrawn="1"/>
        </p:nvSpPr>
        <p:spPr bwMode="auto">
          <a:xfrm rot="15120000">
            <a:off x="2365363" y="4281417"/>
            <a:ext cx="447218" cy="454455"/>
          </a:xfrm>
          <a:prstGeom prst="wedgeEllipseCallout">
            <a:avLst/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EB0028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333" y="4349097"/>
            <a:ext cx="250736" cy="296925"/>
          </a:xfrm>
          <a:prstGeom prst="rect">
            <a:avLst/>
          </a:prstGeom>
        </p:spPr>
      </p:pic>
      <p:sp>
        <p:nvSpPr>
          <p:cNvPr id="6" name="Título 8"/>
          <p:cNvSpPr txBox="1">
            <a:spLocks/>
          </p:cNvSpPr>
          <p:nvPr userDrawn="1"/>
        </p:nvSpPr>
        <p:spPr>
          <a:xfrm>
            <a:off x="3038930" y="4359935"/>
            <a:ext cx="2760177" cy="553998"/>
          </a:xfrm>
          <a:prstGeom prst="rect">
            <a:avLst/>
          </a:prstGeom>
        </p:spPr>
        <p:txBody>
          <a:bodyPr lIns="0" tIns="0" rIns="0" bIns="0"/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r>
              <a:rPr lang="es-ES" sz="1400" dirty="0" smtClean="0">
                <a:solidFill>
                  <a:schemeClr val="accent3"/>
                </a:solidFill>
              </a:rPr>
              <a:t>Video recomendado </a:t>
            </a:r>
          </a:p>
          <a:p>
            <a:r>
              <a:rPr lang="es-ES" sz="1400" dirty="0" smtClean="0">
                <a:solidFill>
                  <a:schemeClr val="accent3"/>
                </a:solidFill>
              </a:rPr>
              <a:t>Islas Oceánicas</a:t>
            </a:r>
          </a:p>
          <a:p>
            <a:r>
              <a:rPr lang="es-ES" sz="1400" dirty="0" smtClean="0">
                <a:solidFill>
                  <a:schemeClr val="accent3"/>
                </a:solidFill>
              </a:rPr>
              <a:t>Chile</a:t>
            </a:r>
            <a:endParaRPr lang="es-ES" sz="1400" dirty="0">
              <a:solidFill>
                <a:schemeClr val="accent3"/>
              </a:solidFill>
            </a:endParaRPr>
          </a:p>
        </p:txBody>
      </p:sp>
      <p:grpSp>
        <p:nvGrpSpPr>
          <p:cNvPr id="7" name="Agrupar 6"/>
          <p:cNvGrpSpPr/>
          <p:nvPr userDrawn="1"/>
        </p:nvGrpSpPr>
        <p:grpSpPr>
          <a:xfrm>
            <a:off x="8296558" y="134708"/>
            <a:ext cx="671429" cy="622300"/>
            <a:chOff x="6886353" y="134708"/>
            <a:chExt cx="671429" cy="622300"/>
          </a:xfrm>
        </p:grpSpPr>
        <p:sp>
          <p:nvSpPr>
            <p:cNvPr id="8" name="Rectángulo 7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2325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0" r:id="rId2"/>
    <p:sldLayoutId id="2147483675" r:id="rId3"/>
    <p:sldLayoutId id="2147483672" r:id="rId4"/>
    <p:sldLayoutId id="2147483679" r:id="rId5"/>
    <p:sldLayoutId id="2147483678" r:id="rId6"/>
    <p:sldLayoutId id="2147483673" r:id="rId7"/>
    <p:sldLayoutId id="2147483674" r:id="rId8"/>
    <p:sldLayoutId id="2147483681" r:id="rId9"/>
    <p:sldLayoutId id="2147483676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</p:sldLayoutIdLst>
  <p:timing>
    <p:tnLst>
      <p:par>
        <p:cTn id="1" dur="indefinite" restart="never" nodeType="tmRoot"/>
      </p:par>
    </p:tnLst>
  </p:timing>
  <p:hf sldNum="0" hdr="0" ftr="0"/>
  <p:txStyles>
    <p:titleStyle>
      <a:lvl1pPr marL="914400" indent="-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C97"/>
          </a:solidFill>
          <a:latin typeface="+mj-lt"/>
          <a:ea typeface="+mj-ea"/>
          <a:cs typeface="+mj-cs"/>
          <a:sym typeface="Calibri" charset="0"/>
        </a:defRPr>
      </a:lvl1pPr>
      <a:lvl2pPr marL="914400" indent="-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C97"/>
          </a:solidFill>
          <a:latin typeface="Calibri" charset="0"/>
          <a:ea typeface="SimSun" charset="0"/>
          <a:cs typeface="SimSun" charset="0"/>
          <a:sym typeface="Calibri" charset="0"/>
        </a:defRPr>
      </a:lvl2pPr>
      <a:lvl3pPr marL="914400" indent="-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C97"/>
          </a:solidFill>
          <a:latin typeface="Calibri" charset="0"/>
          <a:ea typeface="SimSun" charset="0"/>
          <a:cs typeface="SimSun" charset="0"/>
          <a:sym typeface="Calibri" charset="0"/>
        </a:defRPr>
      </a:lvl3pPr>
      <a:lvl4pPr marL="914400" indent="-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C97"/>
          </a:solidFill>
          <a:latin typeface="Calibri" charset="0"/>
          <a:ea typeface="SimSun" charset="0"/>
          <a:cs typeface="SimSun" charset="0"/>
          <a:sym typeface="Calibri" charset="0"/>
        </a:defRPr>
      </a:lvl4pPr>
      <a:lvl5pPr marL="914400" indent="-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C97"/>
          </a:solidFill>
          <a:latin typeface="Calibri" charset="0"/>
          <a:ea typeface="SimSun" charset="0"/>
          <a:cs typeface="SimSun" charset="0"/>
          <a:sym typeface="Calibri" charset="0"/>
        </a:defRPr>
      </a:lvl5pPr>
      <a:lvl6pPr marL="1371600" indent="-914400" algn="l" rtl="0" fontAlgn="base">
        <a:spcBef>
          <a:spcPct val="0"/>
        </a:spcBef>
        <a:spcAft>
          <a:spcPct val="0"/>
        </a:spcAft>
        <a:defRPr sz="3600">
          <a:solidFill>
            <a:srgbClr val="004C97"/>
          </a:solidFill>
          <a:latin typeface="Calibri" charset="0"/>
          <a:ea typeface="SimSun" charset="0"/>
          <a:cs typeface="SimSun" charset="0"/>
          <a:sym typeface="Calibri" charset="0"/>
        </a:defRPr>
      </a:lvl6pPr>
      <a:lvl7pPr marL="1828800" indent="-914400" algn="l" rtl="0" fontAlgn="base">
        <a:spcBef>
          <a:spcPct val="0"/>
        </a:spcBef>
        <a:spcAft>
          <a:spcPct val="0"/>
        </a:spcAft>
        <a:defRPr sz="3600">
          <a:solidFill>
            <a:srgbClr val="004C97"/>
          </a:solidFill>
          <a:latin typeface="Calibri" charset="0"/>
          <a:ea typeface="SimSun" charset="0"/>
          <a:cs typeface="SimSun" charset="0"/>
          <a:sym typeface="Calibri" charset="0"/>
        </a:defRPr>
      </a:lvl7pPr>
      <a:lvl8pPr marL="2286000" indent="-914400" algn="l" rtl="0" fontAlgn="base">
        <a:spcBef>
          <a:spcPct val="0"/>
        </a:spcBef>
        <a:spcAft>
          <a:spcPct val="0"/>
        </a:spcAft>
        <a:defRPr sz="3600">
          <a:solidFill>
            <a:srgbClr val="004C97"/>
          </a:solidFill>
          <a:latin typeface="Calibri" charset="0"/>
          <a:ea typeface="SimSun" charset="0"/>
          <a:cs typeface="SimSun" charset="0"/>
          <a:sym typeface="Calibri" charset="0"/>
        </a:defRPr>
      </a:lvl8pPr>
      <a:lvl9pPr marL="2743200" indent="-914400" algn="l" rtl="0" fontAlgn="base">
        <a:spcBef>
          <a:spcPct val="0"/>
        </a:spcBef>
        <a:spcAft>
          <a:spcPct val="0"/>
        </a:spcAft>
        <a:defRPr sz="3600">
          <a:solidFill>
            <a:srgbClr val="004C97"/>
          </a:solidFill>
          <a:latin typeface="Calibri" charset="0"/>
          <a:ea typeface="SimSun" charset="0"/>
          <a:cs typeface="SimSun" charset="0"/>
          <a:sym typeface="Calibri" charset="0"/>
        </a:defRPr>
      </a:lvl9pPr>
    </p:titleStyle>
    <p:bodyStyle>
      <a:lvl1pPr marL="228600" indent="-228600" algn="l" rtl="0" eaLnBrk="0" fontAlgn="base" hangingPunct="0">
        <a:spcBef>
          <a:spcPts val="2000"/>
        </a:spcBef>
        <a:spcAft>
          <a:spcPct val="0"/>
        </a:spcAft>
        <a:buClr>
          <a:srgbClr val="FFA300"/>
        </a:buClr>
        <a:buSzPct val="75000"/>
        <a:buFont typeface="Wingdings" charset="0"/>
        <a:buChar char="n"/>
        <a:defRPr sz="2000">
          <a:solidFill>
            <a:srgbClr val="8F8F93"/>
          </a:solidFill>
          <a:latin typeface="+mn-lt"/>
          <a:ea typeface="+mn-ea"/>
          <a:cs typeface="+mn-cs"/>
          <a:sym typeface="Calibri" charset="0"/>
        </a:defRPr>
      </a:lvl1pPr>
      <a:lvl2pPr marL="457200" indent="-228600" algn="l" rtl="0" eaLnBrk="0" fontAlgn="base" hangingPunct="0">
        <a:spcBef>
          <a:spcPts val="600"/>
        </a:spcBef>
        <a:spcAft>
          <a:spcPct val="0"/>
        </a:spcAft>
        <a:buClr>
          <a:srgbClr val="FFA300"/>
        </a:buClr>
        <a:buSzPct val="75000"/>
        <a:buFont typeface="Wingdings" charset="0"/>
        <a:buChar char="n"/>
        <a:defRPr>
          <a:solidFill>
            <a:srgbClr val="8F8F93"/>
          </a:solidFill>
          <a:latin typeface="+mn-lt"/>
          <a:ea typeface="+mn-ea"/>
          <a:cs typeface="+mn-cs"/>
          <a:sym typeface="Calibri" charset="0"/>
        </a:defRPr>
      </a:lvl2pPr>
      <a:lvl3pPr marL="685800" indent="-228600" algn="l" rtl="0" eaLnBrk="0" fontAlgn="base" hangingPunct="0">
        <a:spcBef>
          <a:spcPts val="600"/>
        </a:spcBef>
        <a:spcAft>
          <a:spcPct val="0"/>
        </a:spcAft>
        <a:buClr>
          <a:srgbClr val="FFA300"/>
        </a:buClr>
        <a:buSzPct val="75000"/>
        <a:buFont typeface="Wingdings" charset="0"/>
        <a:buChar char="n"/>
        <a:defRPr>
          <a:solidFill>
            <a:srgbClr val="8F8F93"/>
          </a:solidFill>
          <a:latin typeface="+mn-lt"/>
          <a:ea typeface="+mn-ea"/>
          <a:cs typeface="+mn-cs"/>
          <a:sym typeface="Calibri" charset="0"/>
        </a:defRPr>
      </a:lvl3pPr>
      <a:lvl4pPr marL="914400" indent="-228600" algn="l" rtl="0" eaLnBrk="0" fontAlgn="base" hangingPunct="0">
        <a:spcBef>
          <a:spcPts val="600"/>
        </a:spcBef>
        <a:spcAft>
          <a:spcPct val="0"/>
        </a:spcAft>
        <a:buClr>
          <a:srgbClr val="FFA300"/>
        </a:buClr>
        <a:buSzPct val="75000"/>
        <a:buFont typeface="Wingdings" charset="0"/>
        <a:buChar char="n"/>
        <a:defRPr>
          <a:solidFill>
            <a:srgbClr val="8F8F93"/>
          </a:solidFill>
          <a:latin typeface="+mn-lt"/>
          <a:ea typeface="+mn-ea"/>
          <a:cs typeface="+mn-cs"/>
          <a:sym typeface="Calibri" charset="0"/>
        </a:defRPr>
      </a:lvl4pPr>
      <a:lvl5pPr marL="1143000" indent="-228600" algn="l" rtl="0" eaLnBrk="0" fontAlgn="base" hangingPunct="0">
        <a:spcBef>
          <a:spcPts val="600"/>
        </a:spcBef>
        <a:spcAft>
          <a:spcPct val="0"/>
        </a:spcAft>
        <a:buClr>
          <a:srgbClr val="FFA300"/>
        </a:buClr>
        <a:buSzPct val="75000"/>
        <a:buFont typeface="Wingdings" charset="0"/>
        <a:buChar char="n"/>
        <a:defRPr>
          <a:solidFill>
            <a:srgbClr val="8F8F93"/>
          </a:solidFill>
          <a:latin typeface="+mn-lt"/>
          <a:ea typeface="+mn-ea"/>
          <a:cs typeface="+mn-cs"/>
          <a:sym typeface="Calibri" charset="0"/>
        </a:defRPr>
      </a:lvl5pPr>
      <a:lvl6pPr marL="1600200" indent="-228600" algn="l" rtl="0" fontAlgn="base">
        <a:spcBef>
          <a:spcPts val="600"/>
        </a:spcBef>
        <a:spcAft>
          <a:spcPct val="0"/>
        </a:spcAft>
        <a:buClr>
          <a:srgbClr val="FFA300"/>
        </a:buClr>
        <a:buSzPct val="75000"/>
        <a:buFont typeface="Wingdings" charset="0"/>
        <a:buChar char="n"/>
        <a:defRPr>
          <a:solidFill>
            <a:srgbClr val="8F8F93"/>
          </a:solidFill>
          <a:latin typeface="+mn-lt"/>
          <a:ea typeface="+mn-ea"/>
          <a:cs typeface="+mn-cs"/>
          <a:sym typeface="Calibri" charset="0"/>
        </a:defRPr>
      </a:lvl6pPr>
      <a:lvl7pPr marL="2057400" indent="-228600" algn="l" rtl="0" fontAlgn="base">
        <a:spcBef>
          <a:spcPts val="600"/>
        </a:spcBef>
        <a:spcAft>
          <a:spcPct val="0"/>
        </a:spcAft>
        <a:buClr>
          <a:srgbClr val="FFA300"/>
        </a:buClr>
        <a:buSzPct val="75000"/>
        <a:buFont typeface="Wingdings" charset="0"/>
        <a:buChar char="n"/>
        <a:defRPr>
          <a:solidFill>
            <a:srgbClr val="8F8F93"/>
          </a:solidFill>
          <a:latin typeface="+mn-lt"/>
          <a:ea typeface="+mn-ea"/>
          <a:cs typeface="+mn-cs"/>
          <a:sym typeface="Calibri" charset="0"/>
        </a:defRPr>
      </a:lvl7pPr>
      <a:lvl8pPr marL="2514600" indent="-228600" algn="l" rtl="0" fontAlgn="base">
        <a:spcBef>
          <a:spcPts val="600"/>
        </a:spcBef>
        <a:spcAft>
          <a:spcPct val="0"/>
        </a:spcAft>
        <a:buClr>
          <a:srgbClr val="FFA300"/>
        </a:buClr>
        <a:buSzPct val="75000"/>
        <a:buFont typeface="Wingdings" charset="0"/>
        <a:buChar char="n"/>
        <a:defRPr>
          <a:solidFill>
            <a:srgbClr val="8F8F93"/>
          </a:solidFill>
          <a:latin typeface="+mn-lt"/>
          <a:ea typeface="+mn-ea"/>
          <a:cs typeface="+mn-cs"/>
          <a:sym typeface="Calibri" charset="0"/>
        </a:defRPr>
      </a:lvl8pPr>
      <a:lvl9pPr marL="2971800" indent="-228600" algn="l" rtl="0" fontAlgn="base">
        <a:spcBef>
          <a:spcPts val="600"/>
        </a:spcBef>
        <a:spcAft>
          <a:spcPct val="0"/>
        </a:spcAft>
        <a:buClr>
          <a:srgbClr val="FFA300"/>
        </a:buClr>
        <a:buSzPct val="75000"/>
        <a:buFont typeface="Wingdings" charset="0"/>
        <a:buChar char="n"/>
        <a:defRPr>
          <a:solidFill>
            <a:srgbClr val="8F8F93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.emf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4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1.emf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jpeg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1.emf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jpg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emf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emf"/><Relationship Id="rId5" Type="http://schemas.openxmlformats.org/officeDocument/2006/relationships/image" Target="../media/image88.jpeg"/><Relationship Id="rId4" Type="http://schemas.openxmlformats.org/officeDocument/2006/relationships/image" Target="../media/image8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emf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g"/><Relationship Id="rId5" Type="http://schemas.openxmlformats.org/officeDocument/2006/relationships/image" Target="../media/image101.jpeg"/><Relationship Id="rId4" Type="http://schemas.openxmlformats.org/officeDocument/2006/relationships/image" Target="../media/image100.JPG"/><Relationship Id="rId9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140.emf"/><Relationship Id="rId4" Type="http://schemas.openxmlformats.org/officeDocument/2006/relationships/image" Target="../media/image13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g"/><Relationship Id="rId7" Type="http://schemas.openxmlformats.org/officeDocument/2006/relationships/image" Target="../media/image1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150.emf"/><Relationship Id="rId4" Type="http://schemas.openxmlformats.org/officeDocument/2006/relationships/image" Target="../media/image1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png"/><Relationship Id="rId4" Type="http://schemas.openxmlformats.org/officeDocument/2006/relationships/image" Target="../media/image1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3.pn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Relationship Id="rId9" Type="http://schemas.openxmlformats.org/officeDocument/2006/relationships/image" Target="../media/image1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162.jpeg"/><Relationship Id="rId4" Type="http://schemas.openxmlformats.org/officeDocument/2006/relationships/image" Target="../media/image1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3.png"/><Relationship Id="rId7" Type="http://schemas.openxmlformats.org/officeDocument/2006/relationships/image" Target="../media/image16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Relationship Id="rId9" Type="http://schemas.openxmlformats.org/officeDocument/2006/relationships/image" Target="../media/image1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jpeg"/><Relationship Id="rId5" Type="http://schemas.openxmlformats.org/officeDocument/2006/relationships/image" Target="../media/image172.png"/><Relationship Id="rId4" Type="http://schemas.openxmlformats.org/officeDocument/2006/relationships/image" Target="../media/image171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png"/><Relationship Id="rId7" Type="http://schemas.openxmlformats.org/officeDocument/2006/relationships/image" Target="../media/image17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g"/><Relationship Id="rId9" Type="http://schemas.openxmlformats.org/officeDocument/2006/relationships/image" Target="../media/image1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2.emf"/><Relationship Id="rId4" Type="http://schemas.openxmlformats.org/officeDocument/2006/relationships/image" Target="../media/image18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184.png"/><Relationship Id="rId7" Type="http://schemas.openxmlformats.org/officeDocument/2006/relationships/image" Target="../media/image18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Relationship Id="rId9" Type="http://schemas.openxmlformats.org/officeDocument/2006/relationships/image" Target="../media/image1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5" Type="http://schemas.openxmlformats.org/officeDocument/2006/relationships/image" Target="../media/image2.emf"/><Relationship Id="rId4" Type="http://schemas.openxmlformats.org/officeDocument/2006/relationships/image" Target="../media/image19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image" Target="../media/image194.png"/><Relationship Id="rId7" Type="http://schemas.openxmlformats.org/officeDocument/2006/relationships/image" Target="../media/image19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g"/><Relationship Id="rId9" Type="http://schemas.openxmlformats.org/officeDocument/2006/relationships/image" Target="../media/image2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20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7.png"/><Relationship Id="rId7" Type="http://schemas.openxmlformats.org/officeDocument/2006/relationships/image" Target="../media/image30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emf"/><Relationship Id="rId5" Type="http://schemas.openxmlformats.org/officeDocument/2006/relationships/image" Target="../media/image1.emf"/><Relationship Id="rId4" Type="http://schemas.openxmlformats.org/officeDocument/2006/relationships/image" Target="../media/image2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calidadturistica.cl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lesustentable.travel/" TargetMode="External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6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emf"/><Relationship Id="rId3" Type="http://schemas.openxmlformats.org/officeDocument/2006/relationships/image" Target="../media/image207.jpeg"/><Relationship Id="rId7" Type="http://schemas.openxmlformats.org/officeDocument/2006/relationships/image" Target="../media/image21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hyperlink" Target="https://www.youtube.com/watch?v=Wq7k_VaV8zk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4.png"/><Relationship Id="rId4" Type="http://schemas.openxmlformats.org/officeDocument/2006/relationships/image" Target="../media/image1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eg"/><Relationship Id="rId3" Type="http://schemas.openxmlformats.org/officeDocument/2006/relationships/image" Target="../media/image215.jpeg"/><Relationship Id="rId7" Type="http://schemas.openxmlformats.org/officeDocument/2006/relationships/image" Target="../media/image21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emf"/><Relationship Id="rId5" Type="http://schemas.openxmlformats.org/officeDocument/2006/relationships/image" Target="../media/image217.emf"/><Relationship Id="rId4" Type="http://schemas.openxmlformats.org/officeDocument/2006/relationships/image" Target="../media/image21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2.png"/><Relationship Id="rId21" Type="http://schemas.openxmlformats.org/officeDocument/2006/relationships/image" Target="../media/image48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emf"/><Relationship Id="rId11" Type="http://schemas.openxmlformats.org/officeDocument/2006/relationships/image" Target="../media/image38.png"/><Relationship Id="rId5" Type="http://schemas.openxmlformats.org/officeDocument/2006/relationships/image" Target="../media/image1.emf"/><Relationship Id="rId15" Type="http://schemas.openxmlformats.org/officeDocument/2006/relationships/image" Target="../media/image42.png"/><Relationship Id="rId23" Type="http://schemas.openxmlformats.org/officeDocument/2006/relationships/image" Target="../media/image49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3.jpeg"/><Relationship Id="rId9" Type="http://schemas.openxmlformats.org/officeDocument/2006/relationships/image" Target="../media/image36.jpg"/><Relationship Id="rId14" Type="http://schemas.openxmlformats.org/officeDocument/2006/relationships/image" Target="../media/image41.png"/><Relationship Id="rId22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1.emf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1.emf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Marcador de posición de imagen 38" descr="C&amp;H_Antofagasta_Fiesta de Ayquina.jpg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Marcador de posición de imagen 34" descr="CAMPOS DE HIELOS.jpg"/>
          <p:cNvPicPr>
            <a:picLocks noGrp="1" noChangeAspect="1"/>
          </p:cNvPicPr>
          <p:nvPr>
            <p:ph type="pic" sz="quarter" idx="28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4" name="Marcador de posición de imagen 33" descr="AFD02_SamuelRivas_Playa Huayquique, Iquique, I Region.jpg"/>
          <p:cNvPicPr>
            <a:picLocks noGrp="1" noChangeAspect="1"/>
          </p:cNvPicPr>
          <p:nvPr>
            <p:ph type="pic" sz="quarter" idx="29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0231" y="103978"/>
            <a:ext cx="1974072" cy="2056609"/>
          </a:xfrm>
        </p:spPr>
      </p:pic>
      <p:pic>
        <p:nvPicPr>
          <p:cNvPr id="40" name="Marcador de posición de imagen 39" descr="NI_Patagonia_Torres del Paine_Laguna Amarga.jpg"/>
          <p:cNvPicPr>
            <a:picLocks noGrp="1" noChangeAspect="1"/>
          </p:cNvPicPr>
          <p:nvPr>
            <p:ph type="pic" sz="quarter" idx="30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3" name="Marcador de posición de imagen 42" descr="NI_Lakes &amp; Volcanoes_Sendero Alerces-Valdivia.jpg"/>
          <p:cNvPicPr>
            <a:picLocks noGrp="1" noChangeAspect="1"/>
          </p:cNvPicPr>
          <p:nvPr>
            <p:ph type="pic" sz="quarter" idx="3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1" name="Marcador de posición de imagen 40" descr="NI_Atacama.jpg"/>
          <p:cNvPicPr>
            <a:picLocks noGrp="1" noChangeAspect="1"/>
          </p:cNvPicPr>
          <p:nvPr>
            <p:ph type="pic" sz="quarter" idx="32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6" name="Marcador de posición de imagen 45" descr="C&amp;H_Araucanía_Mapuches3.jpg"/>
          <p:cNvPicPr>
            <a:picLocks noGrp="1" noChangeAspect="1"/>
          </p:cNvPicPr>
          <p:nvPr>
            <p:ph type="pic" sz="quarter" idx="33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5" name="Marcador de posición de imagen 44" descr="C&amp;H_Isla de Pascua_Bailes Pascuenses.jpg"/>
          <p:cNvPicPr>
            <a:picLocks noGrp="1" noChangeAspect="1"/>
          </p:cNvPicPr>
          <p:nvPr>
            <p:ph type="pic" sz="quarter" idx="34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2" name="Marcador de posición de imagen 41" descr="NI_Lakes &amp; Volcanoes_Lago Lanalhue.JPG"/>
          <p:cNvPicPr>
            <a:picLocks noGrp="1" noChangeAspect="1"/>
          </p:cNvPicPr>
          <p:nvPr>
            <p:ph type="pic" sz="quarter" idx="35"/>
          </p:nvPr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44" name="Marcador de posición de imagen 43" descr="S&amp;A_Atacama_Dakar.jpg"/>
          <p:cNvPicPr>
            <a:picLocks noGrp="1" noChangeAspect="1"/>
          </p:cNvPicPr>
          <p:nvPr>
            <p:ph type="pic" sz="quarter" idx="36"/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9" name="Rectángulo 18"/>
          <p:cNvSpPr/>
          <p:nvPr/>
        </p:nvSpPr>
        <p:spPr bwMode="auto">
          <a:xfrm>
            <a:off x="-1" y="2235200"/>
            <a:ext cx="9144002" cy="107254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grpSp>
        <p:nvGrpSpPr>
          <p:cNvPr id="20" name="Agrupar 19"/>
          <p:cNvGrpSpPr/>
          <p:nvPr/>
        </p:nvGrpSpPr>
        <p:grpSpPr>
          <a:xfrm>
            <a:off x="7778996" y="2236790"/>
            <a:ext cx="1155504" cy="1070955"/>
            <a:chOff x="6886353" y="134708"/>
            <a:chExt cx="671429" cy="622300"/>
          </a:xfrm>
        </p:grpSpPr>
        <p:sp>
          <p:nvSpPr>
            <p:cNvPr id="21" name="Rectángulo 20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rgbClr val="EB0028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solidFill>
              <a:srgbClr val="EB0028"/>
            </a:solidFill>
          </p:spPr>
        </p:pic>
      </p:grpSp>
      <p:pic>
        <p:nvPicPr>
          <p:cNvPr id="38" name="Marcador de posición de imagen 37" descr="La Serena atardecer.jpg"/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48" name="Imagen 47" descr="TRAMA FINAL BLANCA_BAJA.png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209800"/>
            <a:ext cx="6765792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17"/>
          <p:cNvSpPr txBox="1"/>
          <p:nvPr/>
        </p:nvSpPr>
        <p:spPr>
          <a:xfrm>
            <a:off x="823074" y="279396"/>
            <a:ext cx="64921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400" b="1" i="1" dirty="0">
                <a:solidFill>
                  <a:srgbClr val="FF9900"/>
                </a:solidFill>
                <a:latin typeface="Calibri"/>
                <a:ea typeface="Lucida Grande"/>
                <a:cs typeface="Calibri"/>
                <a:sym typeface="Calibri" charset="0"/>
              </a:rPr>
              <a:t>Moderna </a:t>
            </a:r>
            <a:r>
              <a:rPr lang="es-ES" sz="2400" b="1" i="1" dirty="0" smtClean="0">
                <a:solidFill>
                  <a:srgbClr val="FF9900"/>
                </a:solidFill>
                <a:latin typeface="Calibri"/>
                <a:ea typeface="Lucida Grande"/>
                <a:cs typeface="Calibri"/>
                <a:sym typeface="Calibri" charset="0"/>
              </a:rPr>
              <a:t>Tecnología </a:t>
            </a:r>
            <a:r>
              <a:rPr lang="es-ES" sz="2400" b="1" i="1" dirty="0">
                <a:solidFill>
                  <a:srgbClr val="FF9900"/>
                </a:solidFill>
                <a:latin typeface="Calibri"/>
                <a:ea typeface="Lucida Grande"/>
                <a:cs typeface="Calibri"/>
                <a:sym typeface="Calibri" charset="0"/>
              </a:rPr>
              <a:t>e </a:t>
            </a:r>
            <a:r>
              <a:rPr lang="es-ES" sz="2400" b="1" i="1" dirty="0" smtClean="0">
                <a:solidFill>
                  <a:srgbClr val="FF9900"/>
                </a:solidFill>
                <a:latin typeface="Calibri"/>
                <a:ea typeface="Lucida Grande"/>
                <a:cs typeface="Calibri"/>
                <a:sym typeface="Calibri" charset="0"/>
              </a:rPr>
              <a:t>Infraestructura</a:t>
            </a:r>
            <a:endParaRPr lang="es-ES" sz="2400" b="1" i="1" dirty="0">
              <a:solidFill>
                <a:srgbClr val="FF9900"/>
              </a:solidFill>
              <a:latin typeface="Calibri"/>
              <a:ea typeface="Lucida Grande"/>
              <a:cs typeface="Calibri"/>
              <a:sym typeface="Calibri" charset="0"/>
            </a:endParaRPr>
          </a:p>
        </p:txBody>
      </p:sp>
      <p:cxnSp>
        <p:nvCxnSpPr>
          <p:cNvPr id="37" name="Conector recto 36"/>
          <p:cNvCxnSpPr/>
          <p:nvPr/>
        </p:nvCxnSpPr>
        <p:spPr bwMode="auto">
          <a:xfrm flipV="1">
            <a:off x="1979985" y="1335004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" name="CuadroTexto 2"/>
          <p:cNvSpPr txBox="1">
            <a:spLocks noChangeArrowheads="1"/>
          </p:cNvSpPr>
          <p:nvPr/>
        </p:nvSpPr>
        <p:spPr bwMode="auto">
          <a:xfrm>
            <a:off x="264299" y="18278"/>
            <a:ext cx="67755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spcBef>
                <a:spcPts val="0"/>
              </a:spcBef>
              <a:buClr>
                <a:srgbClr val="FFA300"/>
              </a:buClr>
              <a:buSzPct val="75000"/>
            </a:pPr>
            <a:r>
              <a:rPr lang="es-ES" sz="6600" b="1" dirty="0">
                <a:solidFill>
                  <a:srgbClr val="FF9900"/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cxnSp>
        <p:nvCxnSpPr>
          <p:cNvPr id="28" name="Conector recto 27"/>
          <p:cNvCxnSpPr/>
          <p:nvPr/>
        </p:nvCxnSpPr>
        <p:spPr bwMode="auto">
          <a:xfrm flipV="1">
            <a:off x="4354790" y="1321005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Conector recto 36"/>
          <p:cNvCxnSpPr/>
          <p:nvPr/>
        </p:nvCxnSpPr>
        <p:spPr bwMode="auto">
          <a:xfrm flipV="1">
            <a:off x="6688238" y="1342003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5" name="Agrupar 24"/>
          <p:cNvGrpSpPr/>
          <p:nvPr/>
        </p:nvGrpSpPr>
        <p:grpSpPr>
          <a:xfrm>
            <a:off x="8296558" y="134708"/>
            <a:ext cx="671429" cy="622300"/>
            <a:chOff x="6886353" y="134708"/>
            <a:chExt cx="671429" cy="622300"/>
          </a:xfrm>
        </p:grpSpPr>
        <p:sp>
          <p:nvSpPr>
            <p:cNvPr id="23" name="Rectángulo 25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24" name="Imagen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solidFill>
              <a:srgbClr val="FF9900"/>
            </a:solidFill>
          </p:spPr>
        </p:pic>
      </p:grpSp>
      <p:pic>
        <p:nvPicPr>
          <p:cNvPr id="27" name="2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416" y="1467074"/>
            <a:ext cx="1921118" cy="921513"/>
          </a:xfrm>
          <a:prstGeom prst="rect">
            <a:avLst/>
          </a:prstGeom>
        </p:spPr>
      </p:pic>
      <p:pic>
        <p:nvPicPr>
          <p:cNvPr id="29" name="Imagen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68" y="694358"/>
            <a:ext cx="2968832" cy="2358189"/>
          </a:xfrm>
          <a:prstGeom prst="rect">
            <a:avLst/>
          </a:prstGeom>
        </p:spPr>
      </p:pic>
      <p:pic>
        <p:nvPicPr>
          <p:cNvPr id="7172" name="Picture 4" descr="\\192.168.1.151\marketing\MARKETING\8. COMUNICACIONES\presentaciones\reuniones\Tips\TIPS reuniones-0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2980" y="1187034"/>
            <a:ext cx="2166960" cy="137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eronica Binder\Desktop\Tips\TIPS reuniones-10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98" y="1187034"/>
            <a:ext cx="1687717" cy="148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"/>
          <a:stretch/>
        </p:blipFill>
        <p:spPr/>
      </p:pic>
    </p:spTree>
    <p:extLst>
      <p:ext uri="{BB962C8B-B14F-4D97-AF65-F5344CB8AC3E}">
        <p14:creationId xmlns:p14="http://schemas.microsoft.com/office/powerpoint/2010/main" val="148048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posición de imagen"/>
          <p:cNvPicPr>
            <a:picLocks noGrp="1" noChangeAspect="1"/>
          </p:cNvPicPr>
          <p:nvPr>
            <p:ph type="pic" idx="16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5" name="Picture 2" descr="C:\Users\Veronica Binder\Desktop\globitos\globos info-04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8210" y="3928136"/>
            <a:ext cx="2638015" cy="201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>
                <a:ea typeface="Lucida Grande"/>
                <a:cs typeface="Calibri"/>
              </a:rPr>
              <a:t>Seguridad y Calidad de Vida</a:t>
            </a:r>
            <a:endParaRPr lang="es-ES" dirty="0">
              <a:cs typeface="Calibri"/>
            </a:endParaRPr>
          </a:p>
        </p:txBody>
      </p:sp>
      <p:sp>
        <p:nvSpPr>
          <p:cNvPr id="45" name="CuadroTexto 2"/>
          <p:cNvSpPr txBox="1">
            <a:spLocks noChangeArrowheads="1"/>
          </p:cNvSpPr>
          <p:nvPr/>
        </p:nvSpPr>
        <p:spPr bwMode="auto">
          <a:xfrm>
            <a:off x="264299" y="18278"/>
            <a:ext cx="6775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>
              <a:buClr>
                <a:srgbClr val="FFA300"/>
              </a:buClr>
              <a:buSzPct val="75000"/>
            </a:pPr>
            <a:r>
              <a:rPr lang="es-ES" sz="6000" b="1" dirty="0">
                <a:solidFill>
                  <a:srgbClr val="0091B2"/>
                </a:solidFill>
                <a:latin typeface="Chilena" charset="0"/>
                <a:cs typeface="Chilena" charset="0"/>
                <a:sym typeface="Calibri" charset="0"/>
              </a:rPr>
              <a:t>3</a:t>
            </a:r>
          </a:p>
        </p:txBody>
      </p:sp>
      <p:cxnSp>
        <p:nvCxnSpPr>
          <p:cNvPr id="11" name="Conector recto 17"/>
          <p:cNvCxnSpPr/>
          <p:nvPr/>
        </p:nvCxnSpPr>
        <p:spPr bwMode="auto">
          <a:xfrm>
            <a:off x="7212429" y="5534499"/>
            <a:ext cx="15104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Conector recto 17"/>
          <p:cNvCxnSpPr/>
          <p:nvPr/>
        </p:nvCxnSpPr>
        <p:spPr bwMode="auto">
          <a:xfrm>
            <a:off x="7232016" y="4276628"/>
            <a:ext cx="15104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3" name="Agrupar 19"/>
          <p:cNvGrpSpPr/>
          <p:nvPr/>
        </p:nvGrpSpPr>
        <p:grpSpPr>
          <a:xfrm>
            <a:off x="8296558" y="134708"/>
            <a:ext cx="671429" cy="622300"/>
            <a:chOff x="6886353" y="134708"/>
            <a:chExt cx="671429" cy="622300"/>
          </a:xfrm>
        </p:grpSpPr>
        <p:sp>
          <p:nvSpPr>
            <p:cNvPr id="18" name="Rectángulo 20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19" name="Imagen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solidFill>
              <a:srgbClr val="0091B2"/>
            </a:solidFill>
          </p:spPr>
        </p:pic>
      </p:grpSp>
      <p:pic>
        <p:nvPicPr>
          <p:cNvPr id="8194" name="Picture 2" descr="\\192.168.1.151\marketing\MARKETING\8. COMUNICACIONES\presentaciones\reuniones\Tips\TIPS reuniones-0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3743" y="2587535"/>
            <a:ext cx="1440481" cy="16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717" y="5692210"/>
            <a:ext cx="1595407" cy="1083902"/>
          </a:xfrm>
          <a:prstGeom prst="rect">
            <a:avLst/>
          </a:prstGeom>
        </p:spPr>
      </p:pic>
      <p:cxnSp>
        <p:nvCxnSpPr>
          <p:cNvPr id="27" name="Conector recto 17"/>
          <p:cNvCxnSpPr/>
          <p:nvPr/>
        </p:nvCxnSpPr>
        <p:spPr bwMode="auto">
          <a:xfrm>
            <a:off x="7264292" y="2500361"/>
            <a:ext cx="15104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" name="Picture 2" descr="\\192.168.1.151\marketing\MARKETING\8. COMUNICACIONES\presentaciones\globos info\ccb tips\png\TIPS reuniones-07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5021" y="1102977"/>
            <a:ext cx="1582591" cy="138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47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\\192.168.1.151\marketing\MARKETING\8. COMUNICACIONES\presentaciones\reuniones\Tips\TIPS reuniones-1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7056" y="1170292"/>
            <a:ext cx="2947988" cy="15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4C97"/>
                </a:solidFill>
              </a:rPr>
              <a:t>Destino </a:t>
            </a:r>
            <a:r>
              <a:rPr lang="es-ES" dirty="0">
                <a:solidFill>
                  <a:srgbClr val="004C97"/>
                </a:solidFill>
              </a:rPr>
              <a:t>R</a:t>
            </a:r>
            <a:r>
              <a:rPr lang="es-ES" dirty="0" smtClean="0">
                <a:solidFill>
                  <a:srgbClr val="004C97"/>
                </a:solidFill>
              </a:rPr>
              <a:t>econocido Internacionalmente</a:t>
            </a:r>
            <a:endParaRPr lang="es-ES" dirty="0">
              <a:solidFill>
                <a:srgbClr val="004C97"/>
              </a:solidFill>
            </a:endParaRPr>
          </a:p>
        </p:txBody>
      </p:sp>
      <p:sp>
        <p:nvSpPr>
          <p:cNvPr id="8" name="CuadroTexto 2"/>
          <p:cNvSpPr txBox="1">
            <a:spLocks noChangeArrowheads="1"/>
          </p:cNvSpPr>
          <p:nvPr/>
        </p:nvSpPr>
        <p:spPr bwMode="auto">
          <a:xfrm>
            <a:off x="264299" y="18278"/>
            <a:ext cx="6775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ES" sz="6000" b="1" dirty="0" smtClean="0">
                <a:solidFill>
                  <a:srgbClr val="004C97"/>
                </a:solidFill>
                <a:latin typeface="Chilena" charset="0"/>
                <a:cs typeface="Chilena" charset="0"/>
              </a:rPr>
              <a:t>4</a:t>
            </a:r>
            <a:endParaRPr lang="es-ES" sz="6000" b="1" dirty="0">
              <a:solidFill>
                <a:srgbClr val="004C97"/>
              </a:solidFill>
              <a:latin typeface="Chilena" charset="0"/>
              <a:cs typeface="Chilena" charset="0"/>
            </a:endParaRPr>
          </a:p>
        </p:txBody>
      </p:sp>
      <p:grpSp>
        <p:nvGrpSpPr>
          <p:cNvPr id="21" name="Agrupar 20"/>
          <p:cNvGrpSpPr/>
          <p:nvPr/>
        </p:nvGrpSpPr>
        <p:grpSpPr>
          <a:xfrm>
            <a:off x="8296558" y="134708"/>
            <a:ext cx="671429" cy="622300"/>
            <a:chOff x="6886353" y="134708"/>
            <a:chExt cx="671429" cy="622300"/>
          </a:xfrm>
        </p:grpSpPr>
        <p:sp>
          <p:nvSpPr>
            <p:cNvPr id="22" name="Rectángulo 21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solidFill>
              <a:srgbClr val="004C97"/>
            </a:solidFill>
          </p:spPr>
        </p:pic>
      </p:grpSp>
      <p:cxnSp>
        <p:nvCxnSpPr>
          <p:cNvPr id="13" name="Conector recto 36"/>
          <p:cNvCxnSpPr/>
          <p:nvPr/>
        </p:nvCxnSpPr>
        <p:spPr bwMode="auto">
          <a:xfrm flipV="1">
            <a:off x="2607783" y="1345026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Conector recto 36"/>
          <p:cNvCxnSpPr/>
          <p:nvPr/>
        </p:nvCxnSpPr>
        <p:spPr bwMode="auto">
          <a:xfrm flipV="1">
            <a:off x="4653692" y="1345026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ector recto 36"/>
          <p:cNvCxnSpPr/>
          <p:nvPr/>
        </p:nvCxnSpPr>
        <p:spPr bwMode="auto">
          <a:xfrm flipV="1">
            <a:off x="7106681" y="1345026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" name="3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3640"/>
            <a:ext cx="9144000" cy="4152900"/>
          </a:xfrm>
        </p:spPr>
      </p:pic>
      <p:pic>
        <p:nvPicPr>
          <p:cNvPr id="3074" name="Picture 2" descr="C:\Users\Veronica Binder\Desktop\Tips\TIPS reuniones-08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6664" y="1170292"/>
            <a:ext cx="2243137" cy="15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Veronica Binder\Desktop\Tips\TIPS reuniones-1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200" y="1138651"/>
            <a:ext cx="1728787" cy="15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Veronica Binder\Desktop\Tips\TIPS reuniones-1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7810" y="1184903"/>
            <a:ext cx="1639888" cy="15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30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Veronica Binder\Desktop\globitos\globos info-0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8349" y="757008"/>
            <a:ext cx="2785637" cy="212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kern="1200" dirty="0">
                <a:solidFill>
                  <a:srgbClr val="FF9900"/>
                </a:solidFill>
                <a:ea typeface="Lucida Grande"/>
                <a:cs typeface="Calibri"/>
              </a:rPr>
              <a:t>Cultura y Patrimonio</a:t>
            </a:r>
            <a:endParaRPr lang="es-ES" dirty="0">
              <a:solidFill>
                <a:srgbClr val="004C97"/>
              </a:solidFill>
            </a:endParaRPr>
          </a:p>
        </p:txBody>
      </p:sp>
      <p:sp>
        <p:nvSpPr>
          <p:cNvPr id="8" name="CuadroTexto 2"/>
          <p:cNvSpPr txBox="1">
            <a:spLocks noChangeArrowheads="1"/>
          </p:cNvSpPr>
          <p:nvPr/>
        </p:nvSpPr>
        <p:spPr bwMode="auto">
          <a:xfrm>
            <a:off x="264299" y="18278"/>
            <a:ext cx="67755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spcBef>
                <a:spcPts val="0"/>
              </a:spcBef>
              <a:buClr>
                <a:srgbClr val="FFA300"/>
              </a:buClr>
              <a:buSzPct val="75000"/>
            </a:pPr>
            <a:r>
              <a:rPr lang="es-ES" sz="6600" b="1" dirty="0" smtClean="0">
                <a:solidFill>
                  <a:srgbClr val="FF9900"/>
                </a:solidFill>
                <a:latin typeface="+mn-lt"/>
                <a:ea typeface="+mn-ea"/>
                <a:cs typeface="+mn-cs"/>
                <a:sym typeface="Calibri" charset="0"/>
              </a:rPr>
              <a:t>5</a:t>
            </a:r>
            <a:endParaRPr lang="es-ES" sz="6600" b="1" dirty="0">
              <a:solidFill>
                <a:srgbClr val="FF9900"/>
              </a:solidFill>
              <a:latin typeface="+mn-lt"/>
              <a:ea typeface="+mn-ea"/>
              <a:cs typeface="+mn-cs"/>
              <a:sym typeface="Calibri" charset="0"/>
            </a:endParaRPr>
          </a:p>
        </p:txBody>
      </p:sp>
      <p:cxnSp>
        <p:nvCxnSpPr>
          <p:cNvPr id="18" name="Conector recto 17"/>
          <p:cNvCxnSpPr/>
          <p:nvPr/>
        </p:nvCxnSpPr>
        <p:spPr bwMode="auto">
          <a:xfrm flipV="1">
            <a:off x="2142018" y="1341759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Conector recto 13"/>
          <p:cNvCxnSpPr/>
          <p:nvPr/>
        </p:nvCxnSpPr>
        <p:spPr bwMode="auto">
          <a:xfrm flipV="1">
            <a:off x="4683026" y="1317851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Conector recto 19"/>
          <p:cNvCxnSpPr/>
          <p:nvPr/>
        </p:nvCxnSpPr>
        <p:spPr bwMode="auto">
          <a:xfrm flipV="1">
            <a:off x="6679088" y="1330187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3" name="Agrupar 24"/>
          <p:cNvGrpSpPr/>
          <p:nvPr/>
        </p:nvGrpSpPr>
        <p:grpSpPr>
          <a:xfrm>
            <a:off x="8296558" y="134708"/>
            <a:ext cx="671429" cy="622300"/>
            <a:chOff x="6886353" y="134708"/>
            <a:chExt cx="671429" cy="622300"/>
          </a:xfrm>
        </p:grpSpPr>
        <p:sp>
          <p:nvSpPr>
            <p:cNvPr id="15" name="Rectángulo 25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16" name="Imagen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solidFill>
              <a:srgbClr val="FF9900"/>
            </a:solidFill>
          </p:spPr>
        </p:pic>
      </p:grpSp>
      <p:pic>
        <p:nvPicPr>
          <p:cNvPr id="11266" name="Picture 2" descr="\\192.168.1.151\marketing\MARKETING\8. COMUNICACIONES\presentaciones\reuniones\Tips\TIPS reuniones-19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6610" y="1389394"/>
            <a:ext cx="2365375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\\192.168.1.151\marketing\MARKETING\8. COMUNICACIONES\presentaciones\reuniones\Tips\TIPS reuniones-18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2613" y="1317851"/>
            <a:ext cx="2159860" cy="110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Veronica Binder\Desktop\Tips\TIPS reuniones-04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5297" y="1151538"/>
            <a:ext cx="1728788" cy="15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3640"/>
            <a:ext cx="9144000" cy="4152900"/>
          </a:xfrm>
        </p:spPr>
      </p:pic>
    </p:spTree>
    <p:extLst>
      <p:ext uri="{BB962C8B-B14F-4D97-AF65-F5344CB8AC3E}">
        <p14:creationId xmlns:p14="http://schemas.microsoft.com/office/powerpoint/2010/main" val="366638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270938" y="48563"/>
            <a:ext cx="769938" cy="92333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charset="0"/>
            </a:pPr>
            <a:r>
              <a:rPr lang="es-ES" sz="6000" kern="1200" dirty="0" smtClean="0">
                <a:solidFill>
                  <a:srgbClr val="EB0028"/>
                </a:solidFill>
                <a:latin typeface="Chilena" charset="0"/>
                <a:ea typeface="SimSun" charset="0"/>
                <a:cs typeface="Chilena" charset="0"/>
              </a:rPr>
              <a:t>6</a:t>
            </a:r>
            <a:endParaRPr lang="es-ES" sz="6000" kern="1200" dirty="0">
              <a:solidFill>
                <a:srgbClr val="EB0028"/>
              </a:solidFill>
              <a:latin typeface="Chilena" charset="0"/>
              <a:ea typeface="SimSun" charset="0"/>
              <a:cs typeface="Chilena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23074" y="279396"/>
            <a:ext cx="50886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400" b="1" i="1" dirty="0">
                <a:solidFill>
                  <a:srgbClr val="EB0028"/>
                </a:solidFill>
                <a:latin typeface="Calibri"/>
                <a:cs typeface="Calibri"/>
              </a:rPr>
              <a:t>Paisajes </a:t>
            </a:r>
            <a:r>
              <a:rPr lang="es-ES" sz="2400" b="1" i="1" dirty="0" smtClean="0">
                <a:solidFill>
                  <a:srgbClr val="EB0028"/>
                </a:solidFill>
                <a:latin typeface="Calibri"/>
                <a:cs typeface="Calibri"/>
              </a:rPr>
              <a:t>Sorprendentes</a:t>
            </a:r>
            <a:endParaRPr lang="es-ES" sz="2400" b="1" i="1" dirty="0">
              <a:solidFill>
                <a:srgbClr val="EB0028"/>
              </a:solidFill>
              <a:latin typeface="Calibri"/>
              <a:cs typeface="Calibri"/>
            </a:endParaRPr>
          </a:p>
        </p:txBody>
      </p:sp>
      <p:pic>
        <p:nvPicPr>
          <p:cNvPr id="12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119" y="2596739"/>
            <a:ext cx="1762297" cy="1140310"/>
          </a:xfrm>
          <a:prstGeom prst="rect">
            <a:avLst/>
          </a:prstGeom>
        </p:spPr>
      </p:pic>
      <p:pic>
        <p:nvPicPr>
          <p:cNvPr id="13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447" y="5624752"/>
            <a:ext cx="1147991" cy="1147991"/>
          </a:xfrm>
          <a:prstGeom prst="rect">
            <a:avLst/>
          </a:prstGeom>
        </p:spPr>
      </p:pic>
      <p:cxnSp>
        <p:nvCxnSpPr>
          <p:cNvPr id="15" name="Conector recto 17"/>
          <p:cNvCxnSpPr/>
          <p:nvPr/>
        </p:nvCxnSpPr>
        <p:spPr bwMode="auto">
          <a:xfrm>
            <a:off x="7269241" y="4002041"/>
            <a:ext cx="15104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ector recto 17"/>
          <p:cNvCxnSpPr/>
          <p:nvPr/>
        </p:nvCxnSpPr>
        <p:spPr bwMode="auto">
          <a:xfrm>
            <a:off x="7269239" y="5476320"/>
            <a:ext cx="15104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" name="2 Marcador de posición de imagen"/>
          <p:cNvPicPr>
            <a:picLocks noGrp="1" noChangeAspect="1"/>
          </p:cNvPicPr>
          <p:nvPr>
            <p:ph type="pic" idx="16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7" name="Agrupar 16"/>
          <p:cNvGrpSpPr/>
          <p:nvPr/>
        </p:nvGrpSpPr>
        <p:grpSpPr>
          <a:xfrm>
            <a:off x="8296558" y="134708"/>
            <a:ext cx="671429" cy="622300"/>
            <a:chOff x="6886353" y="134708"/>
            <a:chExt cx="671429" cy="622300"/>
          </a:xfrm>
          <a:solidFill>
            <a:srgbClr val="EB0028"/>
          </a:solidFill>
        </p:grpSpPr>
        <p:sp>
          <p:nvSpPr>
            <p:cNvPr id="18" name="Rectángulo 18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19" name="Imagen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grpFill/>
          </p:spPr>
        </p:pic>
      </p:grpSp>
      <p:pic>
        <p:nvPicPr>
          <p:cNvPr id="10242" name="Picture 2" descr="\\192.168.1.151\marketing\MARKETING\8. COMUNICACIONES\presentaciones\reuniones\Tips\TIPS reuniones-0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8550" y="4166092"/>
            <a:ext cx="1849437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1.151\marketing\MARKETING\8. COMUNICACIONES\presentaciones\globos info\ccb tips\png\TIPS reuniones-0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888" y="1220788"/>
            <a:ext cx="2309812" cy="1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04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\\192.168.1.151\marketing\MARKETING\8. COMUNICACIONES\presentaciones\reuniones\Tips\TIPS reuniones-1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2379" y="2957596"/>
            <a:ext cx="2077880" cy="117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\\192.168.1.151\marketing\MARKETING\8. COMUNICACIONES\presentaciones\reuniones\Tips\Chile en listado de 10 destinos etico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537" y="1161782"/>
            <a:ext cx="1700660" cy="170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270938" y="48563"/>
            <a:ext cx="769938" cy="92333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charset="0"/>
            </a:pPr>
            <a:r>
              <a:rPr lang="es-ES" sz="6000" kern="1200" dirty="0">
                <a:solidFill>
                  <a:srgbClr val="0091B2"/>
                </a:solidFill>
                <a:latin typeface="Chilena" charset="0"/>
                <a:ea typeface="SimSun" charset="0"/>
                <a:cs typeface="Chilena" charset="0"/>
              </a:rPr>
              <a:t>7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23074" y="326780"/>
            <a:ext cx="50886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eaLnBrk="0" hangingPunct="0">
              <a:defRPr/>
            </a:pPr>
            <a:r>
              <a:rPr lang="es-ES" sz="2400" b="1" i="1" dirty="0">
                <a:solidFill>
                  <a:srgbClr val="0091B2"/>
                </a:solidFill>
                <a:latin typeface="+mj-lt"/>
                <a:ea typeface="Lucida Grande"/>
                <a:cs typeface="Calibri"/>
                <a:sym typeface="Calibri" charset="0"/>
              </a:rPr>
              <a:t>Destino sustentable</a:t>
            </a:r>
          </a:p>
        </p:txBody>
      </p:sp>
      <p:pic>
        <p:nvPicPr>
          <p:cNvPr id="3074" name="Picture 2" descr="C:\Users\Veronica Binder\Desktop\globitos\globos info-2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084" y="4132561"/>
            <a:ext cx="2051209" cy="156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Agrupar 19"/>
          <p:cNvGrpSpPr/>
          <p:nvPr/>
        </p:nvGrpSpPr>
        <p:grpSpPr>
          <a:xfrm>
            <a:off x="8296558" y="134708"/>
            <a:ext cx="671429" cy="622300"/>
            <a:chOff x="6886353" y="134708"/>
            <a:chExt cx="671429" cy="622300"/>
          </a:xfrm>
        </p:grpSpPr>
        <p:sp>
          <p:nvSpPr>
            <p:cNvPr id="13" name="Rectángulo 20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17" name="Imagen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solidFill>
              <a:srgbClr val="0091B2"/>
            </a:solidFill>
          </p:spPr>
        </p:pic>
      </p:grpSp>
      <p:pic>
        <p:nvPicPr>
          <p:cNvPr id="12292" name="Picture 4" descr="\\192.168.1.151\marketing\MARKETING\8. COMUNICACIONES\presentaciones\reuniones\Tips\TIPS reuniones-17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084" y="5697819"/>
            <a:ext cx="2104060" cy="108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Marcador de posición de imagen"/>
          <p:cNvPicPr>
            <a:picLocks noGrp="1" noChangeAspect="1"/>
          </p:cNvPicPr>
          <p:nvPr>
            <p:ph type="pic" idx="16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649" y="1093542"/>
            <a:ext cx="6807201" cy="5764458"/>
          </a:xfrm>
        </p:spPr>
      </p:pic>
    </p:spTree>
    <p:extLst>
      <p:ext uri="{BB962C8B-B14F-4D97-AF65-F5344CB8AC3E}">
        <p14:creationId xmlns:p14="http://schemas.microsoft.com/office/powerpoint/2010/main" val="276469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8247800" y="186428"/>
            <a:ext cx="671429" cy="622300"/>
            <a:chOff x="6886353" y="134708"/>
            <a:chExt cx="671429" cy="622300"/>
          </a:xfrm>
          <a:solidFill>
            <a:srgbClr val="FF9900"/>
          </a:solidFill>
        </p:grpSpPr>
        <p:sp>
          <p:nvSpPr>
            <p:cNvPr id="7" name="Rectángulo 6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grpFill/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5213"/>
            <a:ext cx="9144000" cy="736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75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880" y="413362"/>
            <a:ext cx="250736" cy="296925"/>
          </a:xfrm>
          <a:prstGeom prst="rect">
            <a:avLst/>
          </a:prstGeom>
        </p:spPr>
      </p:pic>
      <p:sp>
        <p:nvSpPr>
          <p:cNvPr id="14" name="Rectángulo 5"/>
          <p:cNvSpPr>
            <a:spLocks noChangeArrowheads="1"/>
          </p:cNvSpPr>
          <p:nvPr/>
        </p:nvSpPr>
        <p:spPr bwMode="auto">
          <a:xfrm>
            <a:off x="-20331" y="222632"/>
            <a:ext cx="4464029" cy="65772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20527" y="305760"/>
            <a:ext cx="4323171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>
                <a:solidFill>
                  <a:schemeClr val="bg1"/>
                </a:solidFill>
                <a:latin typeface="Calibri"/>
                <a:cs typeface="Calibri"/>
              </a:rPr>
              <a:t>Arica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3" name="2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31" y="0"/>
            <a:ext cx="6325597" cy="6858000"/>
          </a:xfrm>
        </p:spPr>
      </p:pic>
      <p:pic>
        <p:nvPicPr>
          <p:cNvPr id="5123" name="Picture 3" descr="C:\Users\Veronica Binder\Desktop\globos info-26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3615" y="-147875"/>
            <a:ext cx="3170509" cy="700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350917" y="2265526"/>
            <a:ext cx="271590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LAGO CHUNGARÁ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SAN PEDRO DE ATACAMA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SALITRERAS DE HUMBERSTONE Y SANTA LAURA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RUTAS DE LAS ESTRELLAS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PLAYAS CRISTALINAS Y DE ARENA BLANCA</a:t>
            </a:r>
            <a:endParaRPr lang="es-CL" sz="1100" b="1" dirty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851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0758" y="4096987"/>
            <a:ext cx="4263241" cy="10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31" y="916"/>
            <a:ext cx="5245473" cy="6856167"/>
          </a:xfrm>
        </p:spPr>
      </p:pic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41" name="40 Marcador de posición de imagen"/>
          <p:cNvPicPr>
            <a:picLocks noGrp="1" noChangeAspect="1"/>
          </p:cNvPicPr>
          <p:nvPr>
            <p:ph type="pic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536" y="5242918"/>
            <a:ext cx="1534454" cy="1281830"/>
          </a:xfrm>
        </p:spPr>
      </p:pic>
      <p:pic>
        <p:nvPicPr>
          <p:cNvPr id="35" name="34 Marcador de posición de imagen"/>
          <p:cNvPicPr>
            <a:picLocks noGrp="1" noChangeAspect="1"/>
          </p:cNvPicPr>
          <p:nvPr>
            <p:ph type="pic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98" y="5238606"/>
            <a:ext cx="1535041" cy="1281315"/>
          </a:xfrm>
        </p:spPr>
      </p:pic>
      <p:pic>
        <p:nvPicPr>
          <p:cNvPr id="40" name="39 Marcador de posición de imagen"/>
          <p:cNvPicPr>
            <a:picLocks noGrp="1" noChangeAspect="1"/>
          </p:cNvPicPr>
          <p:nvPr>
            <p:ph type="pic" idx="12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905" y="5238349"/>
            <a:ext cx="1534172" cy="1281830"/>
          </a:xfrm>
        </p:spPr>
      </p:pic>
      <p:pic>
        <p:nvPicPr>
          <p:cNvPr id="39" name="38 Marcador de posición de imagen"/>
          <p:cNvPicPr>
            <a:picLocks noGrp="1" noChangeAspect="1"/>
          </p:cNvPicPr>
          <p:nvPr>
            <p:ph type="pic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925" y="5238606"/>
            <a:ext cx="1535041" cy="1281315"/>
          </a:xfrm>
        </p:spPr>
      </p:pic>
      <p:sp>
        <p:nvSpPr>
          <p:cNvPr id="21" name="Rectángulo 5"/>
          <p:cNvSpPr>
            <a:spLocks noChangeArrowheads="1"/>
          </p:cNvSpPr>
          <p:nvPr/>
        </p:nvSpPr>
        <p:spPr bwMode="auto">
          <a:xfrm>
            <a:off x="-20331" y="282918"/>
            <a:ext cx="2787518" cy="65772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20" name="CuadroTexto 16"/>
          <p:cNvSpPr txBox="1"/>
          <p:nvPr/>
        </p:nvSpPr>
        <p:spPr>
          <a:xfrm>
            <a:off x="184385" y="368121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Antofagasta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6554" y="916"/>
            <a:ext cx="2741810" cy="423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5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76" y="0"/>
            <a:ext cx="5509617" cy="6858000"/>
          </a:xfrm>
        </p:spPr>
      </p:pic>
      <p:sp>
        <p:nvSpPr>
          <p:cNvPr id="25" name="24 Rectángulo"/>
          <p:cNvSpPr/>
          <p:nvPr/>
        </p:nvSpPr>
        <p:spPr>
          <a:xfrm>
            <a:off x="5815441" y="919890"/>
            <a:ext cx="2992757" cy="4396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Antofagasta y Calama, 2.900 habitaciones 3,4 y 5 estrellas.</a:t>
            </a:r>
            <a:endParaRPr lang="es-CL" sz="14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  <a:sym typeface="Calibri" charset="0"/>
            </a:endParaRP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Capacidad de albergar hasta 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880 delegados 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en 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salones 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de 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convenciones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 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de hoteles.</a:t>
            </a:r>
            <a:endParaRPr lang="es-CL" sz="14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  <a:sym typeface="Calibri" charset="0"/>
            </a:endParaRP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Antofagasta está a 1h y 50 min desde Santiago, vía aérea. Calama 2 h y 10 minutos.</a:t>
            </a:r>
            <a:endParaRPr lang="es-CL" sz="14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  <a:sym typeface="Calibri" charset="0"/>
            </a:endParaRP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Reciento ferial de 112.000 mt2 para ferias y eventos de gran envergadura.</a:t>
            </a:r>
            <a:endParaRPr lang="es-CL" sz="14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  <a:sym typeface="Calibri" charset="0"/>
            </a:endParaRP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Puerto de Antofagasta tiene ubicación estratégica en la costa. Permite la salida de la mayoría de las exportaciones de cobre de Chile.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endParaRPr lang="es-CL" sz="14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  <a:sym typeface="Calibri" charset="0"/>
            </a:endParaRPr>
          </a:p>
        </p:txBody>
      </p:sp>
      <p:sp>
        <p:nvSpPr>
          <p:cNvPr id="28" name="Llamada ovalada 18"/>
          <p:cNvSpPr/>
          <p:nvPr/>
        </p:nvSpPr>
        <p:spPr bwMode="auto">
          <a:xfrm rot="15120000">
            <a:off x="5195360" y="278842"/>
            <a:ext cx="447218" cy="454455"/>
          </a:xfrm>
          <a:prstGeom prst="wedgeEllipseCallout">
            <a:avLst/>
          </a:prstGeom>
          <a:solidFill>
            <a:srgbClr val="004C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4C97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9" name="Imagen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628" y="362288"/>
            <a:ext cx="250736" cy="296925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5815441" y="279917"/>
            <a:ext cx="256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004C97"/>
                </a:solidFill>
                <a:latin typeface="Calibri"/>
                <a:ea typeface="Lucida Grande"/>
                <a:cs typeface="Calibri"/>
              </a:rPr>
              <a:t>Infraestructura </a:t>
            </a:r>
            <a:endParaRPr lang="es-CL" sz="2400" b="1" dirty="0">
              <a:solidFill>
                <a:srgbClr val="004C97"/>
              </a:solidFill>
              <a:latin typeface="Calibri"/>
              <a:ea typeface="Lucida Grande"/>
              <a:cs typeface="Calibri"/>
            </a:endParaRPr>
          </a:p>
        </p:txBody>
      </p:sp>
      <p:sp>
        <p:nvSpPr>
          <p:cNvPr id="10" name="Rectángulo 5"/>
          <p:cNvSpPr>
            <a:spLocks noChangeArrowheads="1"/>
          </p:cNvSpPr>
          <p:nvPr/>
        </p:nvSpPr>
        <p:spPr bwMode="auto">
          <a:xfrm>
            <a:off x="-20331" y="282918"/>
            <a:ext cx="2787518" cy="65772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1" name="CuadroTexto 16"/>
          <p:cNvSpPr txBox="1"/>
          <p:nvPr/>
        </p:nvSpPr>
        <p:spPr>
          <a:xfrm>
            <a:off x="184385" y="368121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Antofagasta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041" y="5208090"/>
            <a:ext cx="2153355" cy="131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posición de imagen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>
            <a:fillRect/>
          </a:stretch>
        </p:blipFill>
        <p:spPr>
          <a:xfrm>
            <a:off x="6881813" y="130175"/>
            <a:ext cx="2132012" cy="2020888"/>
          </a:xfrm>
          <a:solidFill>
            <a:srgbClr val="EB0028"/>
          </a:solidFill>
        </p:spPr>
      </p:pic>
      <p:pic>
        <p:nvPicPr>
          <p:cNvPr id="16" name="Marcador de posición de imagen 15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34" y="130594"/>
            <a:ext cx="2038290" cy="3500740"/>
          </a:xfrm>
        </p:spPr>
      </p:pic>
      <p:pic>
        <p:nvPicPr>
          <p:cNvPr id="14" name="Marcador de posición de imagen 13" descr="Reserva Nacional Tamango 01.JPG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Marcador de posición de imagen 16" descr="C&amp;H_Araucanía_Mapuches3.jpg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Marcador de posición de imagen 19" descr="Antártica_Pingüinos2.JPG"/>
          <p:cNvPicPr>
            <a:picLocks noGrp="1" noChangeAspect="1"/>
          </p:cNvPicPr>
          <p:nvPr>
            <p:ph type="pic" sz="quarter" idx="17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Marcador de posición de imagen 22" descr="NI_Lakes &amp; Volcanoes_Sendero Alerces-Valdivia.jpg"/>
          <p:cNvPicPr>
            <a:picLocks noGrp="1" noChangeAspect="1"/>
          </p:cNvPicPr>
          <p:nvPr>
            <p:ph type="pic" sz="quarter" idx="18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Marcador de posición de imagen 21" descr="S&amp;A_Aysén_Río Cisnes.jpg"/>
          <p:cNvPicPr>
            <a:picLocks noGrp="1" noChangeAspect="1"/>
          </p:cNvPicPr>
          <p:nvPr>
            <p:ph type="pic" sz="quarter" idx="16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6" name="Marcador de posición de imagen 25" descr="TRAMAFINAL.pn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solidFill>
            <a:srgbClr val="0091B2"/>
          </a:solidFill>
        </p:spPr>
      </p:pic>
      <p:pic>
        <p:nvPicPr>
          <p:cNvPr id="28" name="Marcador de posición de imagen 27" descr="AFD02_EduardoMinte_ Volcan Puyehue, IX Region.jpeg"/>
          <p:cNvPicPr>
            <a:picLocks noGrp="1" noChangeAspect="1"/>
          </p:cNvPicPr>
          <p:nvPr>
            <p:ph type="pic" sz="quarter" idx="12"/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889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41" name="40 Marcador de posición de imagen"/>
          <p:cNvPicPr>
            <a:picLocks noGrp="1" noChangeAspect="1"/>
          </p:cNvPicPr>
          <p:nvPr>
            <p:ph type="pic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34 Marcador de posición de imagen"/>
          <p:cNvPicPr>
            <a:picLocks noGrp="1" noChangeAspect="1"/>
          </p:cNvPicPr>
          <p:nvPr>
            <p:ph type="pic" idx="1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0" name="39 Marcador de posición de imagen"/>
          <p:cNvPicPr>
            <a:picLocks noGrp="1" noChangeAspect="1"/>
          </p:cNvPicPr>
          <p:nvPr>
            <p:ph type="pic" idx="12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9" name="38 Marcador de posición de imagen"/>
          <p:cNvPicPr>
            <a:picLocks noGrp="1" noChangeAspect="1"/>
          </p:cNvPicPr>
          <p:nvPr>
            <p:ph type="pic" idx="10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6" name="Picture 4" descr="C:\Users\Veronica Binder\Desktop\globitos\La Serena\globos info-28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4141" y="4233583"/>
            <a:ext cx="3291997" cy="91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5"/>
          <p:cNvSpPr>
            <a:spLocks noChangeArrowheads="1"/>
          </p:cNvSpPr>
          <p:nvPr/>
        </p:nvSpPr>
        <p:spPr bwMode="auto">
          <a:xfrm>
            <a:off x="-20331" y="282918"/>
            <a:ext cx="2787518" cy="65772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20" name="CuadroTexto 16"/>
          <p:cNvSpPr txBox="1"/>
          <p:nvPr/>
        </p:nvSpPr>
        <p:spPr>
          <a:xfrm>
            <a:off x="184385" y="368121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La Serena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1266" name="Picture 2" descr="\\192.168.1.151\marketing\MARKETING\8. COMUNICACIONES\presentaciones\reuniones\globos info-27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1022" y="133777"/>
            <a:ext cx="3458233" cy="409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19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057" name="Picture 9" descr="C:\Users\Veronica Binder\Desktop\globitos\La Serena\globos info-0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1819" y="5171440"/>
            <a:ext cx="1796606" cy="13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Rectángulo"/>
          <p:cNvSpPr/>
          <p:nvPr/>
        </p:nvSpPr>
        <p:spPr>
          <a:xfrm>
            <a:off x="5815441" y="919890"/>
            <a:ext cx="2992757" cy="396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Más de 9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00 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habitaciones en hoteles de 3, 4 y 5 estrellas. 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Capacidad de albergar hasta 1.020 delegados en sus Centros de Convenciones.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Ubicada 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a sólo 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45 minutos en avión desde Santiago.</a:t>
            </a:r>
            <a:endParaRPr lang="es-CL" sz="14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  <a:sym typeface="Calibri" charset="0"/>
            </a:endParaRP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Generosa red de servicios turísticos habilitados para el desarrollo del turismo de negocios.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Estratégico emplazamiento: de 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cordillera a 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mar en pocos minutos. Desde 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el místico Valle 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de Elqui al pintoresco 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puerto de Coquimbo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 charset="0"/>
              </a:rPr>
              <a:t>.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endParaRPr lang="es-CL" sz="14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  <a:sym typeface="Calibri" charset="0"/>
            </a:endParaRPr>
          </a:p>
        </p:txBody>
      </p:sp>
      <p:pic>
        <p:nvPicPr>
          <p:cNvPr id="27" name="Picture 2" descr="C:\Users\Veronica Binder\Desktop\globitos\La Serena\globos info-06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475" y="5031492"/>
            <a:ext cx="1958091" cy="149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Llamada ovalada 18"/>
          <p:cNvSpPr/>
          <p:nvPr/>
        </p:nvSpPr>
        <p:spPr bwMode="auto">
          <a:xfrm rot="15120000">
            <a:off x="5195360" y="278842"/>
            <a:ext cx="447218" cy="454455"/>
          </a:xfrm>
          <a:prstGeom prst="wedgeEllipseCallout">
            <a:avLst/>
          </a:prstGeom>
          <a:solidFill>
            <a:srgbClr val="004C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4C97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9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628" y="362288"/>
            <a:ext cx="250736" cy="296925"/>
          </a:xfrm>
          <a:prstGeom prst="rect">
            <a:avLst/>
          </a:prstGeom>
        </p:spPr>
      </p:pic>
      <p:cxnSp>
        <p:nvCxnSpPr>
          <p:cNvPr id="31" name="Conector recto 17"/>
          <p:cNvCxnSpPr/>
          <p:nvPr/>
        </p:nvCxnSpPr>
        <p:spPr bwMode="auto">
          <a:xfrm flipV="1">
            <a:off x="7324204" y="5407567"/>
            <a:ext cx="0" cy="91607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1 CuadroTexto"/>
          <p:cNvSpPr txBox="1"/>
          <p:nvPr/>
        </p:nvSpPr>
        <p:spPr>
          <a:xfrm>
            <a:off x="5815441" y="279917"/>
            <a:ext cx="256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004C97"/>
                </a:solidFill>
                <a:latin typeface="Calibri"/>
                <a:ea typeface="Lucida Grande"/>
                <a:cs typeface="Calibri"/>
              </a:rPr>
              <a:t>Infraestructura </a:t>
            </a:r>
            <a:endParaRPr lang="es-CL" sz="2400" b="1" dirty="0">
              <a:solidFill>
                <a:srgbClr val="004C97"/>
              </a:solidFill>
              <a:latin typeface="Calibri"/>
              <a:ea typeface="Lucida Grande"/>
              <a:cs typeface="Calibri"/>
            </a:endParaRPr>
          </a:p>
        </p:txBody>
      </p:sp>
      <p:sp>
        <p:nvSpPr>
          <p:cNvPr id="10" name="Rectángulo 5"/>
          <p:cNvSpPr>
            <a:spLocks noChangeArrowheads="1"/>
          </p:cNvSpPr>
          <p:nvPr/>
        </p:nvSpPr>
        <p:spPr bwMode="auto">
          <a:xfrm>
            <a:off x="-20331" y="282918"/>
            <a:ext cx="2787518" cy="65772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1" name="CuadroTexto 16"/>
          <p:cNvSpPr txBox="1"/>
          <p:nvPr/>
        </p:nvSpPr>
        <p:spPr>
          <a:xfrm>
            <a:off x="184385" y="368121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La Serena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808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6149" name="Picture 5" descr="C:\Users\Veronica Binder\Desktop\globos info-3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9859" y="-94091"/>
            <a:ext cx="3056713" cy="721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880" y="413362"/>
            <a:ext cx="250736" cy="296925"/>
          </a:xfrm>
          <a:prstGeom prst="rect">
            <a:avLst/>
          </a:prstGeom>
        </p:spPr>
      </p:pic>
      <p:pic>
        <p:nvPicPr>
          <p:cNvPr id="7" name="6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32" y="0"/>
            <a:ext cx="6499959" cy="6858000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30051" y="-314640"/>
            <a:ext cx="2240926" cy="224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616107" y="2666918"/>
            <a:ext cx="266437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CENTRO DE ESQUÍ EN LOS ANDES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RUTAS VITIVINÍCOLAS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VALPARAÍSO, Patrimonio de la Humanidad UNESCO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CIUDAD MINERA DE SEWELL, Patrimonio de la Humanidad UNESCO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PICHILEMU, capital del surf</a:t>
            </a:r>
            <a:endParaRPr lang="es-CL" sz="1100" b="1" dirty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72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097" y="0"/>
            <a:ext cx="5510327" cy="6858000"/>
          </a:xfrm>
        </p:spPr>
      </p:pic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Rectángulo 5"/>
          <p:cNvSpPr>
            <a:spLocks noChangeArrowheads="1"/>
          </p:cNvSpPr>
          <p:nvPr/>
        </p:nvSpPr>
        <p:spPr bwMode="auto">
          <a:xfrm>
            <a:off x="-37120" y="264670"/>
            <a:ext cx="2787518" cy="657721"/>
          </a:xfrm>
          <a:prstGeom prst="rect">
            <a:avLst/>
          </a:prstGeom>
          <a:solidFill>
            <a:srgbClr val="0091B2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20" name="CuadroTexto 16"/>
          <p:cNvSpPr txBox="1"/>
          <p:nvPr/>
        </p:nvSpPr>
        <p:spPr>
          <a:xfrm>
            <a:off x="99501" y="347798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Viña del Mar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124" name="Picture 4" descr="C:\Users\Veronica Binder\Desktop\globitos\Viña del Mar\globos info-3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3988" y="4181221"/>
            <a:ext cx="3326157" cy="88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2 Marcador de posición de imagen"/>
          <p:cNvPicPr>
            <a:picLocks noGrp="1" noChangeAspect="1"/>
          </p:cNvPicPr>
          <p:nvPr>
            <p:ph type="pic" idx="1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11 Marcador de posición de imagen"/>
          <p:cNvPicPr>
            <a:picLocks noGrp="1" noChangeAspect="1"/>
          </p:cNvPicPr>
          <p:nvPr>
            <p:ph type="pic" idx="10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18 Marcador de posición de imagen"/>
          <p:cNvPicPr>
            <a:picLocks noGrp="1" noChangeAspect="1"/>
          </p:cNvPicPr>
          <p:nvPr>
            <p:ph type="pic" idx="13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4" name="3 Marcador de posición de imagen"/>
          <p:cNvPicPr>
            <a:picLocks noGrp="1" noChangeAspect="1"/>
          </p:cNvPicPr>
          <p:nvPr>
            <p:ph type="pic" idx="12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242" name="Picture 2" descr="\\192.168.1.151\marketing\MARKETING\8. COMUNICACIONES\presentaciones\reuniones\globos info-3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582" y="0"/>
            <a:ext cx="3555915" cy="421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0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eronica Binder\Desktop\globitos\globos info-37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5030" y="4917228"/>
            <a:ext cx="1965325" cy="16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5"/>
          <p:cNvSpPr>
            <a:spLocks noChangeArrowheads="1"/>
          </p:cNvSpPr>
          <p:nvPr/>
        </p:nvSpPr>
        <p:spPr bwMode="auto">
          <a:xfrm>
            <a:off x="-20331" y="222632"/>
            <a:ext cx="4464029" cy="65772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20527" y="305760"/>
            <a:ext cx="4323171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>
                <a:solidFill>
                  <a:schemeClr val="bg1"/>
                </a:solidFill>
                <a:latin typeface="Calibri"/>
                <a:cs typeface="Calibri"/>
              </a:rPr>
              <a:t>Arica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1" name="Rectángulo 5"/>
          <p:cNvSpPr>
            <a:spLocks noChangeArrowheads="1"/>
          </p:cNvSpPr>
          <p:nvPr/>
        </p:nvSpPr>
        <p:spPr bwMode="auto">
          <a:xfrm>
            <a:off x="132069" y="375032"/>
            <a:ext cx="4464029" cy="65772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52" name="CuadroTexto 16"/>
          <p:cNvSpPr txBox="1"/>
          <p:nvPr/>
        </p:nvSpPr>
        <p:spPr>
          <a:xfrm>
            <a:off x="272927" y="458160"/>
            <a:ext cx="4323171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La Serena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834367" y="1194872"/>
            <a:ext cx="3136217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  <a:sym typeface="Calibri" charset="0"/>
              </a:rPr>
              <a:t>Cerca de 2.500 habitaciones en hoteles de 5, 4 y 3 estrellas categoría superior y capacidad de recibir hasta 1.000 delegados.</a:t>
            </a:r>
          </a:p>
          <a:p>
            <a:pPr marL="180000" lvl="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Fácil acceso: el Aeropuerto Internacional de Santiago se encuentra a sólo 60 minutos.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Cuenta con concurridas playas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, paseos costeros, parques y casino, e intensas actividades artísticas, culturales y 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recreacionales.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Consolidada como 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una de las principales ciudades 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de Sudamérica para 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recibir 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congresos por sus excelentes 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servicios e infraestructura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6147" name="Picture 3" descr="C:\Users\Veronica Binder\Desktop\globitos\Valparaíso\globos info-3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942" y="5320276"/>
            <a:ext cx="1791743" cy="151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8" name="Llamada ovalada 18"/>
          <p:cNvSpPr/>
          <p:nvPr/>
        </p:nvSpPr>
        <p:spPr bwMode="auto">
          <a:xfrm rot="15120000">
            <a:off x="5203306" y="321445"/>
            <a:ext cx="447218" cy="454455"/>
          </a:xfrm>
          <a:prstGeom prst="wedgeEllipseCallout">
            <a:avLst/>
          </a:prstGeom>
          <a:solidFill>
            <a:srgbClr val="0091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4C97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9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574" y="404891"/>
            <a:ext cx="250736" cy="296925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5815441" y="348157"/>
            <a:ext cx="256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0091B2"/>
                </a:solidFill>
                <a:latin typeface="Calibri"/>
                <a:ea typeface="Lucida Grande"/>
                <a:cs typeface="Calibri"/>
              </a:rPr>
              <a:t>Infraestructura </a:t>
            </a:r>
            <a:endParaRPr lang="es-CL" sz="2400" b="1" dirty="0">
              <a:solidFill>
                <a:srgbClr val="0091B2"/>
              </a:solidFill>
              <a:latin typeface="Calibri"/>
              <a:ea typeface="Lucida Grande"/>
              <a:cs typeface="Calibri"/>
            </a:endParaRPr>
          </a:p>
        </p:txBody>
      </p:sp>
      <p:sp>
        <p:nvSpPr>
          <p:cNvPr id="13" name="Rectángulo 5"/>
          <p:cNvSpPr>
            <a:spLocks noChangeArrowheads="1"/>
          </p:cNvSpPr>
          <p:nvPr/>
        </p:nvSpPr>
        <p:spPr bwMode="auto">
          <a:xfrm>
            <a:off x="-37120" y="264670"/>
            <a:ext cx="2787518" cy="657721"/>
          </a:xfrm>
          <a:prstGeom prst="rect">
            <a:avLst/>
          </a:prstGeom>
          <a:solidFill>
            <a:srgbClr val="0091B2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5" name="CuadroTexto 16"/>
          <p:cNvSpPr txBox="1"/>
          <p:nvPr/>
        </p:nvSpPr>
        <p:spPr>
          <a:xfrm>
            <a:off x="99501" y="347798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Viña del Mar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661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31" y="916"/>
            <a:ext cx="5510327" cy="6856167"/>
          </a:xfrm>
        </p:spPr>
      </p:pic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Rectángulo 5"/>
          <p:cNvSpPr>
            <a:spLocks noChangeArrowheads="1"/>
          </p:cNvSpPr>
          <p:nvPr/>
        </p:nvSpPr>
        <p:spPr bwMode="auto">
          <a:xfrm>
            <a:off x="-9824" y="264670"/>
            <a:ext cx="2787518" cy="65772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20" name="CuadroTexto 16"/>
          <p:cNvSpPr txBox="1"/>
          <p:nvPr/>
        </p:nvSpPr>
        <p:spPr>
          <a:xfrm>
            <a:off x="276925" y="347798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Valparaíso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7171" name="Picture 3" descr="C:\Users\Veronica Binder\Desktop\globitos\Valparaíso\globos info-34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990" y="4220632"/>
            <a:ext cx="3504960" cy="79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28 Marcador de posición de imagen"/>
          <p:cNvPicPr>
            <a:picLocks noGrp="1" noChangeAspect="1"/>
          </p:cNvPicPr>
          <p:nvPr>
            <p:ph type="pic" idx="1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0" name="29 Marcador de posición de imagen"/>
          <p:cNvPicPr>
            <a:picLocks noGrp="1" noChangeAspect="1"/>
          </p:cNvPicPr>
          <p:nvPr>
            <p:ph type="pic" idx="12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30 Marcador de posición de imagen"/>
          <p:cNvPicPr>
            <a:picLocks noGrp="1" noChangeAspect="1"/>
          </p:cNvPicPr>
          <p:nvPr>
            <p:ph type="pic" idx="13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8" name="27 Marcador de posición de imagen"/>
          <p:cNvPicPr>
            <a:picLocks noGrp="1" noChangeAspect="1"/>
          </p:cNvPicPr>
          <p:nvPr>
            <p:ph type="pic" idx="10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218" name="Picture 2" descr="\\192.168.1.151\marketing\MARKETING\8. COMUNICACIONES\presentaciones\reuniones\globos info-33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3235" y="169020"/>
            <a:ext cx="3407564" cy="403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lamada ovalada 20"/>
          <p:cNvSpPr/>
          <p:nvPr/>
        </p:nvSpPr>
        <p:spPr bwMode="auto">
          <a:xfrm rot="660000">
            <a:off x="2329328" y="3298184"/>
            <a:ext cx="1805336" cy="1548000"/>
          </a:xfrm>
          <a:prstGeom prst="wedgeEllipseCallout">
            <a:avLst>
              <a:gd name="adj1" fmla="val -40292"/>
              <a:gd name="adj2" fmla="val 73823"/>
            </a:avLst>
          </a:prstGeom>
          <a:solidFill>
            <a:srgbClr val="EB00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91B2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474545" y="3487408"/>
            <a:ext cx="15149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>
                <a:solidFill>
                  <a:schemeClr val="bg1"/>
                </a:solidFill>
                <a:latin typeface="+mn-lt"/>
                <a:ea typeface="Lucida Grande"/>
                <a:cs typeface="Calibri"/>
              </a:rPr>
              <a:t>¡</a:t>
            </a:r>
            <a:r>
              <a:rPr lang="es-CL" sz="1400" b="1" dirty="0" smtClean="0">
                <a:solidFill>
                  <a:schemeClr val="bg1"/>
                </a:solidFill>
                <a:latin typeface="+mn-lt"/>
                <a:ea typeface="Lucida Grande"/>
                <a:cs typeface="Calibri"/>
              </a:rPr>
              <a:t>NO TE PIERDAS LOS MUSEOS DE PABLO NERUDA </a:t>
            </a:r>
            <a:r>
              <a:rPr lang="es-CL" sz="1400" b="1" dirty="0">
                <a:solidFill>
                  <a:schemeClr val="bg1"/>
                </a:solidFill>
                <a:latin typeface="+mn-lt"/>
                <a:ea typeface="Lucida Grande"/>
                <a:cs typeface="Calibri"/>
              </a:rPr>
              <a:t>EN </a:t>
            </a:r>
            <a:r>
              <a:rPr lang="es-CL" sz="1400" b="1" dirty="0" smtClean="0">
                <a:solidFill>
                  <a:schemeClr val="bg1"/>
                </a:solidFill>
                <a:latin typeface="+mn-lt"/>
                <a:ea typeface="Lucida Grande"/>
                <a:cs typeface="Calibri"/>
              </a:rPr>
              <a:t>VALPARAÍSO E ISLA NEGRA!</a:t>
            </a:r>
            <a:endParaRPr lang="es-CL" sz="1400" b="1" dirty="0">
              <a:solidFill>
                <a:schemeClr val="bg1"/>
              </a:solidFill>
              <a:latin typeface="+mn-lt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983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Veronica Binder\Desktop\globitos\Valparaíso\globos info-1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377" y="5141497"/>
            <a:ext cx="2049516" cy="156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5"/>
          <p:cNvSpPr>
            <a:spLocks noChangeArrowheads="1"/>
          </p:cNvSpPr>
          <p:nvPr/>
        </p:nvSpPr>
        <p:spPr bwMode="auto">
          <a:xfrm>
            <a:off x="-20331" y="222632"/>
            <a:ext cx="4464029" cy="65772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20527" y="305760"/>
            <a:ext cx="4323171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>
                <a:solidFill>
                  <a:schemeClr val="bg1"/>
                </a:solidFill>
                <a:latin typeface="Calibri"/>
                <a:cs typeface="Calibri"/>
              </a:rPr>
              <a:t>Arica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1" name="Rectángulo 5"/>
          <p:cNvSpPr>
            <a:spLocks noChangeArrowheads="1"/>
          </p:cNvSpPr>
          <p:nvPr/>
        </p:nvSpPr>
        <p:spPr bwMode="auto">
          <a:xfrm>
            <a:off x="132069" y="375032"/>
            <a:ext cx="4464029" cy="65772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52" name="CuadroTexto 16"/>
          <p:cNvSpPr txBox="1"/>
          <p:nvPr/>
        </p:nvSpPr>
        <p:spPr>
          <a:xfrm>
            <a:off x="272927" y="458160"/>
            <a:ext cx="4323171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La Serena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31" name="Conector recto 17"/>
          <p:cNvCxnSpPr/>
          <p:nvPr/>
        </p:nvCxnSpPr>
        <p:spPr bwMode="auto">
          <a:xfrm flipV="1">
            <a:off x="7352531" y="5380683"/>
            <a:ext cx="0" cy="11163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" name="2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4 Rectángulo"/>
          <p:cNvSpPr/>
          <p:nvPr/>
        </p:nvSpPr>
        <p:spPr>
          <a:xfrm>
            <a:off x="5797398" y="1042865"/>
            <a:ext cx="2994327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Más de 900 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habitaciones </a:t>
            </a: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en hoteles 3 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y </a:t>
            </a: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4 estrellas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, y atractivos hoteles </a:t>
            </a: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boutique.</a:t>
            </a:r>
            <a:endParaRPr lang="es-CL" sz="1400" b="1" dirty="0">
              <a:solidFill>
                <a:srgbClr val="808080">
                  <a:lumMod val="75000"/>
                </a:srgbClr>
              </a:solidFill>
              <a:latin typeface="Calibri"/>
              <a:cs typeface="+mn-cs"/>
            </a:endParaRP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Salones 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y centros </a:t>
            </a: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de eventos 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en </a:t>
            </a: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construcciones 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históricas, con capacidad para </a:t>
            </a: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más de 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1.000 </a:t>
            </a: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personas.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 </a:t>
            </a: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Universidades 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y </a:t>
            </a: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hoteles también ofrecen salas de eventos.</a:t>
            </a:r>
            <a:endParaRPr lang="es-CL" sz="1400" b="1" dirty="0">
              <a:solidFill>
                <a:srgbClr val="808080">
                  <a:lumMod val="75000"/>
                </a:srgbClr>
              </a:solidFill>
              <a:latin typeface="Calibri"/>
              <a:cs typeface="+mn-cs"/>
            </a:endParaRP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</a:rPr>
              <a:t>Puerto de Valparaíso: Capital cultural y legislativa de Chile y un destino turístico de clase mundial. </a:t>
            </a:r>
          </a:p>
          <a:p>
            <a:pPr marL="180000" lvl="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A 30 minutos en automóvil desde Valparaíso se ubica el Valle de Casablanca.</a:t>
            </a:r>
            <a:endParaRPr lang="es-CL" sz="1400" b="1" dirty="0">
              <a:solidFill>
                <a:srgbClr val="808080">
                  <a:lumMod val="75000"/>
                </a:srgbClr>
              </a:solidFill>
              <a:latin typeface="Calibri"/>
              <a:cs typeface="+mn-cs"/>
            </a:endParaRPr>
          </a:p>
        </p:txBody>
      </p:sp>
      <p:pic>
        <p:nvPicPr>
          <p:cNvPr id="24" name="Imagen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996" y="5330560"/>
            <a:ext cx="1968500" cy="1193800"/>
          </a:xfrm>
          <a:prstGeom prst="rect">
            <a:avLst/>
          </a:prstGeom>
        </p:spPr>
      </p:pic>
      <p:sp>
        <p:nvSpPr>
          <p:cNvPr id="15" name="Rectángulo 5"/>
          <p:cNvSpPr>
            <a:spLocks noChangeArrowheads="1"/>
          </p:cNvSpPr>
          <p:nvPr/>
        </p:nvSpPr>
        <p:spPr bwMode="auto">
          <a:xfrm>
            <a:off x="-9824" y="264670"/>
            <a:ext cx="2787518" cy="65772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6" name="CuadroTexto 16"/>
          <p:cNvSpPr txBox="1"/>
          <p:nvPr/>
        </p:nvSpPr>
        <p:spPr>
          <a:xfrm>
            <a:off x="276925" y="347798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Valparaíso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8" name="Llamada ovalada 18"/>
          <p:cNvSpPr/>
          <p:nvPr/>
        </p:nvSpPr>
        <p:spPr bwMode="auto">
          <a:xfrm rot="15120000">
            <a:off x="5195360" y="390212"/>
            <a:ext cx="447218" cy="454455"/>
          </a:xfrm>
          <a:prstGeom prst="wedgeEllipseCallout">
            <a:avLst/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4C97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9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628" y="473658"/>
            <a:ext cx="250736" cy="296925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5815441" y="416397"/>
            <a:ext cx="256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FF9900"/>
                </a:solidFill>
                <a:latin typeface="Calibri"/>
                <a:ea typeface="Lucida Grande"/>
                <a:cs typeface="Calibri"/>
              </a:rPr>
              <a:t>Infraestructura </a:t>
            </a:r>
            <a:endParaRPr lang="es-CL" sz="2400" b="1" dirty="0">
              <a:solidFill>
                <a:srgbClr val="FF9900"/>
              </a:solidFill>
              <a:latin typeface="Calibri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15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"/>
            <a:ext cx="5510327" cy="6856167"/>
          </a:xfrm>
        </p:spPr>
      </p:pic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Rectángulo 5"/>
          <p:cNvSpPr>
            <a:spLocks noChangeArrowheads="1"/>
          </p:cNvSpPr>
          <p:nvPr/>
        </p:nvSpPr>
        <p:spPr bwMode="auto">
          <a:xfrm>
            <a:off x="0" y="245563"/>
            <a:ext cx="2787518" cy="657721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20" name="CuadroTexto 16"/>
          <p:cNvSpPr txBox="1"/>
          <p:nvPr/>
        </p:nvSpPr>
        <p:spPr>
          <a:xfrm>
            <a:off x="312965" y="347795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Santiago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9220" name="Picture 4" descr="C:\Users\Veronica Binder\Desktop\globitos\Santiago\globos info-39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6453" y="4243068"/>
            <a:ext cx="3581826" cy="81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32 Marcador de posición de imagen"/>
          <p:cNvPicPr>
            <a:picLocks noGrp="1" noChangeAspect="1"/>
          </p:cNvPicPr>
          <p:nvPr>
            <p:ph type="pic" idx="1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30050" y="5238349"/>
            <a:ext cx="1535041" cy="1281830"/>
          </a:xfrm>
        </p:spPr>
      </p:pic>
      <p:pic>
        <p:nvPicPr>
          <p:cNvPr id="7" name="6 Marcador de posición de imagen"/>
          <p:cNvPicPr>
            <a:picLocks noGrp="1" noChangeAspect="1"/>
          </p:cNvPicPr>
          <p:nvPr>
            <p:ph type="pic" idx="10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7 Marcador de posición de imagen"/>
          <p:cNvPicPr>
            <a:picLocks noGrp="1" noChangeAspect="1"/>
          </p:cNvPicPr>
          <p:nvPr>
            <p:ph type="pic" idx="13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9 Marcador de posición de imagen"/>
          <p:cNvPicPr>
            <a:picLocks noGrp="1" noChangeAspect="1"/>
          </p:cNvPicPr>
          <p:nvPr>
            <p:ph type="pic" idx="12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8194" name="Picture 2" descr="\\192.168.1.151\marketing\MARKETING\8. COMUNICACIONES\presentaciones\reuniones\globos info-38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6453" y="0"/>
            <a:ext cx="3501930" cy="415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03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31" y="284"/>
            <a:ext cx="5510327" cy="6857431"/>
          </a:xfrm>
        </p:spPr>
      </p:pic>
      <p:pic>
        <p:nvPicPr>
          <p:cNvPr id="30" name="Picture 4" descr="C:\Users\Veronica Binder\Desktop\globitos\globos info-1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2429" y="5218384"/>
            <a:ext cx="2020411" cy="154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209" y="5497528"/>
            <a:ext cx="1986089" cy="999535"/>
          </a:xfrm>
          <a:prstGeom prst="rect">
            <a:avLst/>
          </a:prstGeom>
        </p:spPr>
      </p:pic>
      <p:sp>
        <p:nvSpPr>
          <p:cNvPr id="28" name="Llamada ovalada 18"/>
          <p:cNvSpPr/>
          <p:nvPr/>
        </p:nvSpPr>
        <p:spPr bwMode="auto">
          <a:xfrm rot="15120000">
            <a:off x="5220946" y="336023"/>
            <a:ext cx="447218" cy="454455"/>
          </a:xfrm>
          <a:prstGeom prst="wedgeEllipseCallout">
            <a:avLst/>
          </a:prstGeom>
          <a:solidFill>
            <a:srgbClr val="004C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4C97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9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214" y="442988"/>
            <a:ext cx="250736" cy="296925"/>
          </a:xfrm>
          <a:prstGeom prst="rect">
            <a:avLst/>
          </a:prstGeom>
        </p:spPr>
      </p:pic>
      <p:cxnSp>
        <p:nvCxnSpPr>
          <p:cNvPr id="31" name="Conector recto 17"/>
          <p:cNvCxnSpPr/>
          <p:nvPr/>
        </p:nvCxnSpPr>
        <p:spPr bwMode="auto">
          <a:xfrm flipV="1">
            <a:off x="7237186" y="5412215"/>
            <a:ext cx="0" cy="11163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3 Rectángulo"/>
          <p:cNvSpPr/>
          <p:nvPr/>
        </p:nvSpPr>
        <p:spPr>
          <a:xfrm>
            <a:off x="2286000" y="1973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dirty="0" smtClean="0"/>
              <a:t>.</a:t>
            </a:r>
            <a:endParaRPr lang="es-CL" dirty="0"/>
          </a:p>
        </p:txBody>
      </p:sp>
      <p:sp>
        <p:nvSpPr>
          <p:cNvPr id="19" name="18 Rectángulo"/>
          <p:cNvSpPr/>
          <p:nvPr/>
        </p:nvSpPr>
        <p:spPr>
          <a:xfrm>
            <a:off x="5729662" y="1081432"/>
            <a:ext cx="3114793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</a:rPr>
              <a:t>Más de 10.000 habitaciones en hoteles 4 y 5 estrellas y centros de convenciones para más de 7 mil delegados.</a:t>
            </a: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</a:rPr>
              <a:t>Los centros de eventos </a:t>
            </a:r>
            <a:r>
              <a:rPr lang="es-CL" sz="1400" b="1" dirty="0" err="1" smtClean="0">
                <a:solidFill>
                  <a:srgbClr val="808080">
                    <a:lumMod val="75000"/>
                  </a:srgbClr>
                </a:solidFill>
                <a:latin typeface="Calibri"/>
              </a:rPr>
              <a:t>CasaPiedra</a:t>
            </a: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</a:rPr>
              <a:t> </a:t>
            </a: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</a:rPr>
              <a:t>y Espacio Riesco tienen capacidad para 2.200 y 5.000 delegados respectivamente, y cuentan con 4 mil y 33 mil mts² para exposiciones.</a:t>
            </a: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C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A partir del 2018, Santiago tendrá 16 mil habitaciones dentro del radio urbano.</a:t>
            </a: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CL" sz="1400" b="1" dirty="0">
                <a:solidFill>
                  <a:srgbClr val="808080">
                    <a:lumMod val="75000"/>
                  </a:srgbClr>
                </a:solidFill>
                <a:latin typeface="Calibri"/>
              </a:rPr>
              <a:t>Excelente transporte público: sistema de metro reconocido mundialmente y modernas autopistas. </a:t>
            </a:r>
          </a:p>
        </p:txBody>
      </p:sp>
      <p:sp>
        <p:nvSpPr>
          <p:cNvPr id="10" name="Rectángulo 5"/>
          <p:cNvSpPr>
            <a:spLocks noChangeArrowheads="1"/>
          </p:cNvSpPr>
          <p:nvPr/>
        </p:nvSpPr>
        <p:spPr bwMode="auto">
          <a:xfrm>
            <a:off x="0" y="245563"/>
            <a:ext cx="2787518" cy="657721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1" name="CuadroTexto 16"/>
          <p:cNvSpPr txBox="1"/>
          <p:nvPr/>
        </p:nvSpPr>
        <p:spPr>
          <a:xfrm>
            <a:off x="312966" y="347795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Santiago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922319" y="373443"/>
            <a:ext cx="256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004C97"/>
                </a:solidFill>
                <a:latin typeface="Calibri"/>
                <a:ea typeface="Lucida Grande"/>
                <a:cs typeface="Calibri"/>
              </a:rPr>
              <a:t>Infraestructura </a:t>
            </a:r>
            <a:endParaRPr lang="es-CL" sz="2400" b="1" dirty="0">
              <a:solidFill>
                <a:srgbClr val="004C97"/>
              </a:solidFill>
              <a:latin typeface="Calibri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445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880" y="413362"/>
            <a:ext cx="250736" cy="296925"/>
          </a:xfrm>
          <a:prstGeom prst="rect">
            <a:avLst/>
          </a:prstGeom>
        </p:spPr>
      </p:pic>
      <p:pic>
        <p:nvPicPr>
          <p:cNvPr id="3" name="2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31" y="0"/>
            <a:ext cx="6515724" cy="6858000"/>
          </a:xfrm>
        </p:spPr>
      </p:pic>
      <p:pic>
        <p:nvPicPr>
          <p:cNvPr id="7170" name="Picture 2" descr="C:\Users\Veronica Binder\Desktop\globos info-40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7154" y="-119281"/>
            <a:ext cx="3022506" cy="713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687402" y="2115403"/>
            <a:ext cx="245659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RUTA DE LAS AGUAS TERMALES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CENTROS DE ESQUÍ ENTRE BOSQUES MILENARIOS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CULTURA MAPUCHE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CIRCUITO TURÍSTICO CUENCIA LAGO LLANQUIHUE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ISLA DE CHILOÉ</a:t>
            </a:r>
            <a:endParaRPr lang="es-CL" sz="1100" b="1" dirty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663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antiago con torre CC1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83" y="74701"/>
            <a:ext cx="8955925" cy="6698020"/>
          </a:xfrm>
          <a:prstGeom prst="rect">
            <a:avLst/>
          </a:prstGeom>
        </p:spPr>
      </p:pic>
      <p:grpSp>
        <p:nvGrpSpPr>
          <p:cNvPr id="3" name="Agrupar 2"/>
          <p:cNvGrpSpPr/>
          <p:nvPr/>
        </p:nvGrpSpPr>
        <p:grpSpPr>
          <a:xfrm>
            <a:off x="4281080" y="560476"/>
            <a:ext cx="973114" cy="901910"/>
            <a:chOff x="6886353" y="134708"/>
            <a:chExt cx="671429" cy="622300"/>
          </a:xfrm>
        </p:grpSpPr>
        <p:sp>
          <p:nvSpPr>
            <p:cNvPr id="4" name="Rectángulo 3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</p:spPr>
        </p:pic>
      </p:grpSp>
      <p:pic>
        <p:nvPicPr>
          <p:cNvPr id="6" name="Imagen 5" descr="TRAMAFINAL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81"/>
          <a:stretch/>
        </p:blipFill>
        <p:spPr>
          <a:xfrm flipH="1" flipV="1">
            <a:off x="3280650" y="4454308"/>
            <a:ext cx="5775158" cy="240369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 bwMode="auto">
          <a:xfrm>
            <a:off x="99883" y="560476"/>
            <a:ext cx="4224114" cy="90191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1" name="CuadroTexto 6"/>
          <p:cNvSpPr txBox="1">
            <a:spLocks noChangeArrowheads="1"/>
          </p:cNvSpPr>
          <p:nvPr/>
        </p:nvSpPr>
        <p:spPr bwMode="auto">
          <a:xfrm>
            <a:off x="239874" y="670965"/>
            <a:ext cx="41503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CL" sz="1800" b="1" dirty="0">
                <a:solidFill>
                  <a:schemeClr val="accent3"/>
                </a:solidFill>
                <a:latin typeface="Calibri" charset="0"/>
                <a:cs typeface="Calibri" charset="0"/>
              </a:rPr>
              <a:t>Chile, </a:t>
            </a:r>
            <a:endParaRPr lang="es-CL" sz="1800" b="1" dirty="0" smtClean="0">
              <a:solidFill>
                <a:schemeClr val="accent3"/>
              </a:solidFill>
              <a:latin typeface="Calibri" charset="0"/>
              <a:cs typeface="Calibri" charset="0"/>
            </a:endParaRPr>
          </a:p>
          <a:p>
            <a:pPr eaLnBrk="1" hangingPunct="1"/>
            <a:r>
              <a:rPr lang="es-CL" sz="1800" b="1" dirty="0" smtClean="0">
                <a:solidFill>
                  <a:schemeClr val="accent3"/>
                </a:solidFill>
                <a:latin typeface="Calibri" charset="0"/>
                <a:cs typeface="Calibri" charset="0"/>
              </a:rPr>
              <a:t>destino </a:t>
            </a:r>
            <a:r>
              <a:rPr lang="es-CL" sz="1800" b="1" dirty="0">
                <a:solidFill>
                  <a:schemeClr val="accent3"/>
                </a:solidFill>
                <a:latin typeface="Calibri" charset="0"/>
                <a:cs typeface="Calibri" charset="0"/>
              </a:rPr>
              <a:t>ideal para Turismo de Reuniones </a:t>
            </a:r>
            <a:endParaRPr lang="es-ES" sz="1800" b="1" i="1" dirty="0">
              <a:solidFill>
                <a:schemeClr val="accent3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22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1217" y="4025408"/>
            <a:ext cx="4322783" cy="106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331" y="0"/>
            <a:ext cx="5411197" cy="6858000"/>
          </a:xfrm>
        </p:spPr>
      </p:pic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Rectángulo 5"/>
          <p:cNvSpPr>
            <a:spLocks noChangeArrowheads="1"/>
          </p:cNvSpPr>
          <p:nvPr/>
        </p:nvSpPr>
        <p:spPr bwMode="auto">
          <a:xfrm>
            <a:off x="-15766" y="245563"/>
            <a:ext cx="2787518" cy="657721"/>
          </a:xfrm>
          <a:prstGeom prst="rect">
            <a:avLst/>
          </a:prstGeom>
          <a:solidFill>
            <a:srgbClr val="EB0028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20" name="CuadroTexto 16"/>
          <p:cNvSpPr txBox="1"/>
          <p:nvPr/>
        </p:nvSpPr>
        <p:spPr>
          <a:xfrm>
            <a:off x="147681" y="347795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Concepción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3" name="12 Marcador de posición de imagen"/>
          <p:cNvPicPr>
            <a:picLocks noGrp="1" noChangeAspect="1"/>
          </p:cNvPicPr>
          <p:nvPr>
            <p:ph type="pic" idx="1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14 Marcador de posición de imagen"/>
          <p:cNvPicPr>
            <a:picLocks noGrp="1" noChangeAspect="1"/>
          </p:cNvPicPr>
          <p:nvPr>
            <p:ph type="pic" idx="13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18 Marcador de posición de imagen"/>
          <p:cNvPicPr>
            <a:picLocks noGrp="1" noChangeAspect="1"/>
          </p:cNvPicPr>
          <p:nvPr>
            <p:ph type="pic" idx="12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22 Marcador de posición de imagen"/>
          <p:cNvPicPr>
            <a:picLocks noGrp="1" noChangeAspect="1"/>
          </p:cNvPicPr>
          <p:nvPr>
            <p:ph type="pic" idx="10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170" name="Picture 2" descr="\\192.168.1.151\marketing\MARKETING\8. COMUNICACIONES\presentaciones\reuniones\globos info-4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6724" y="-1589"/>
            <a:ext cx="3599559" cy="426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17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lobos info-5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650" y="4799511"/>
            <a:ext cx="2324581" cy="1964180"/>
          </a:xfrm>
          <a:prstGeom prst="rect">
            <a:avLst/>
          </a:prstGeom>
        </p:spPr>
      </p:pic>
      <p:pic>
        <p:nvPicPr>
          <p:cNvPr id="5" name="Imagen 4" descr="globos info-5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673" y="4074866"/>
            <a:ext cx="2293572" cy="1937979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2286000" y="1973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dirty="0" smtClean="0"/>
              <a:t>.</a:t>
            </a:r>
            <a:endParaRPr lang="es-CL" dirty="0"/>
          </a:p>
        </p:txBody>
      </p:sp>
      <p:sp>
        <p:nvSpPr>
          <p:cNvPr id="19" name="18 Rectángulo"/>
          <p:cNvSpPr/>
          <p:nvPr/>
        </p:nvSpPr>
        <p:spPr>
          <a:xfrm>
            <a:off x="5729662" y="1202051"/>
            <a:ext cx="3114793" cy="314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Cuenta con 1.500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habitaciones en Hoteles 4 y 5 estrellas y salones para eventos de 1.450 delegados. </a:t>
            </a: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En los alrededores de Concepción, hay atractivos naturales, como Parques Nacionales, centenarios viñedos y actividades deportivas de nieve durante el invierno.</a:t>
            </a:r>
            <a:endParaRPr lang="es-ES_tradnl" sz="1400" dirty="0" smtClean="0"/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</a:rPr>
              <a:t>Combinación de barrios universitarios, una animada vida nocturna, edificios históricos y toda la comodidad y sofisticación de una ciudad moderna. </a:t>
            </a:r>
          </a:p>
        </p:txBody>
      </p:sp>
      <p:pic>
        <p:nvPicPr>
          <p:cNvPr id="10" name="9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8" name="Llamada ovalada 18"/>
          <p:cNvSpPr/>
          <p:nvPr/>
        </p:nvSpPr>
        <p:spPr bwMode="auto">
          <a:xfrm rot="15120000">
            <a:off x="5237382" y="274162"/>
            <a:ext cx="447218" cy="454455"/>
          </a:xfrm>
          <a:prstGeom prst="wedgeEllipseCallout">
            <a:avLst/>
          </a:prstGeom>
          <a:solidFill>
            <a:srgbClr val="EB00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4C97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9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650" y="381127"/>
            <a:ext cx="250736" cy="296925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5922319" y="270556"/>
            <a:ext cx="256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EB0028"/>
                </a:solidFill>
                <a:latin typeface="Calibri"/>
                <a:ea typeface="Lucida Grande"/>
                <a:cs typeface="Calibri"/>
              </a:rPr>
              <a:t>Infraestructura </a:t>
            </a:r>
            <a:endParaRPr lang="es-CL" sz="2400" b="1" dirty="0">
              <a:solidFill>
                <a:srgbClr val="EB0028"/>
              </a:solidFill>
              <a:latin typeface="Calibri"/>
              <a:ea typeface="Lucida Grande"/>
              <a:cs typeface="Calibri"/>
            </a:endParaRPr>
          </a:p>
        </p:txBody>
      </p:sp>
      <p:sp>
        <p:nvSpPr>
          <p:cNvPr id="11" name="Rectángulo 5"/>
          <p:cNvSpPr>
            <a:spLocks noChangeArrowheads="1"/>
          </p:cNvSpPr>
          <p:nvPr/>
        </p:nvSpPr>
        <p:spPr bwMode="auto">
          <a:xfrm>
            <a:off x="-15766" y="245563"/>
            <a:ext cx="2787518" cy="657721"/>
          </a:xfrm>
          <a:prstGeom prst="rect">
            <a:avLst/>
          </a:prstGeom>
          <a:solidFill>
            <a:srgbClr val="EB0028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2" name="CuadroTexto 16"/>
          <p:cNvSpPr txBox="1"/>
          <p:nvPr/>
        </p:nvSpPr>
        <p:spPr>
          <a:xfrm>
            <a:off x="147681" y="347795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Concepción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074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86" y="4174067"/>
            <a:ext cx="4221421" cy="987992"/>
          </a:xfrm>
          <a:prstGeom prst="rect">
            <a:avLst/>
          </a:prstGeom>
        </p:spPr>
      </p:pic>
      <p:pic>
        <p:nvPicPr>
          <p:cNvPr id="30" name="29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31" y="0"/>
            <a:ext cx="5510327" cy="6858000"/>
          </a:xfrm>
        </p:spPr>
      </p:pic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Rectángulo 5"/>
          <p:cNvSpPr>
            <a:spLocks noChangeArrowheads="1"/>
          </p:cNvSpPr>
          <p:nvPr/>
        </p:nvSpPr>
        <p:spPr bwMode="auto">
          <a:xfrm>
            <a:off x="-20331" y="263870"/>
            <a:ext cx="2787518" cy="657721"/>
          </a:xfrm>
          <a:prstGeom prst="rect">
            <a:avLst/>
          </a:prstGeom>
          <a:solidFill>
            <a:srgbClr val="0091B2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20" name="CuadroTexto 16"/>
          <p:cNvSpPr txBox="1"/>
          <p:nvPr/>
        </p:nvSpPr>
        <p:spPr>
          <a:xfrm>
            <a:off x="411056" y="347795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Temuco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8" name="17 Marcador de posición de imagen"/>
          <p:cNvPicPr>
            <a:picLocks noGrp="1" noChangeAspect="1"/>
          </p:cNvPicPr>
          <p:nvPr>
            <p:ph type="pic" idx="1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22 Marcador de posición de imagen"/>
          <p:cNvPicPr>
            <a:picLocks noGrp="1" noChangeAspect="1"/>
          </p:cNvPicPr>
          <p:nvPr>
            <p:ph type="pic" idx="12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6" name="25 Marcador de posición de imagen"/>
          <p:cNvPicPr>
            <a:picLocks noGrp="1" noChangeAspect="1"/>
          </p:cNvPicPr>
          <p:nvPr>
            <p:ph type="pic" idx="13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9"/>
          <a:stretch/>
        </p:blipFill>
        <p:spPr>
          <a:xfrm>
            <a:off x="7611243" y="5238349"/>
            <a:ext cx="1535041" cy="1281830"/>
          </a:xfrm>
        </p:spPr>
      </p:pic>
      <p:pic>
        <p:nvPicPr>
          <p:cNvPr id="32" name="31 Marcador de posición de imagen"/>
          <p:cNvPicPr>
            <a:picLocks noGrp="1" noChangeAspect="1"/>
          </p:cNvPicPr>
          <p:nvPr>
            <p:ph type="pic" idx="10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146" name="Picture 2" descr="\\192.168.1.151\marketing\MARKETING\8. COMUNICACIONES\presentaciones\reuniones\globos info-43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2826" y="-126136"/>
            <a:ext cx="3531174" cy="41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36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eronica Binder\Desktop\globitos\globos info-1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5199" y="5066823"/>
            <a:ext cx="2101308" cy="160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507" y="5710975"/>
            <a:ext cx="1579027" cy="673408"/>
          </a:xfrm>
          <a:prstGeom prst="rect">
            <a:avLst/>
          </a:prstGeom>
        </p:spPr>
      </p:pic>
      <p:cxnSp>
        <p:nvCxnSpPr>
          <p:cNvPr id="31" name="Conector recto 17"/>
          <p:cNvCxnSpPr/>
          <p:nvPr/>
        </p:nvCxnSpPr>
        <p:spPr bwMode="auto">
          <a:xfrm flipV="1">
            <a:off x="7300250" y="5412215"/>
            <a:ext cx="0" cy="10344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18 Rectángulo"/>
          <p:cNvSpPr/>
          <p:nvPr/>
        </p:nvSpPr>
        <p:spPr>
          <a:xfrm>
            <a:off x="5729662" y="1037439"/>
            <a:ext cx="3183570" cy="4267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</a:rPr>
              <a:t>Cuenta con infraestructura para acoger 1.250 delegados, además de tener más de 800 habitaciones en hoteles de 3 a 5 estrellas. </a:t>
            </a: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 err="1">
                <a:solidFill>
                  <a:srgbClr val="808080">
                    <a:lumMod val="75000"/>
                  </a:srgbClr>
                </a:solidFill>
                <a:latin typeface="Calibri"/>
              </a:rPr>
              <a:t>Pucón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</a:rPr>
              <a:t>, capital del turismo aventura del sur de Chile, se encuentra a 100 km. y también cuenta con espacios para realizar reuniones de 1.000 delegados. </a:t>
            </a: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Ubicación privilegiada: se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encuentra equidistante de los principales atractivos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turísticos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de la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región.</a:t>
            </a: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P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arques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nacionales, lagos,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ríos,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volcanes, termas y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variados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circuitos étnico-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culturales están presentes en esta zona. </a:t>
            </a:r>
            <a:endParaRPr lang="es-ES_tradnl" sz="1400" b="1" dirty="0">
              <a:solidFill>
                <a:srgbClr val="808080">
                  <a:lumMod val="75000"/>
                </a:srgbClr>
              </a:solidFill>
              <a:latin typeface="Calibri"/>
              <a:cs typeface="+mn-cs"/>
            </a:endParaRP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endParaRPr lang="es-ES_tradnl" sz="1400" b="1" dirty="0">
              <a:solidFill>
                <a:srgbClr val="808080">
                  <a:lumMod val="75000"/>
                </a:srgbClr>
              </a:solidFill>
              <a:latin typeface="Calibri"/>
              <a:cs typeface="+mn-cs"/>
            </a:endParaRPr>
          </a:p>
        </p:txBody>
      </p:sp>
      <p:pic>
        <p:nvPicPr>
          <p:cNvPr id="2" name="Imagen 1" descr="globos info-49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36" y="3751000"/>
            <a:ext cx="1966026" cy="1661215"/>
          </a:xfrm>
          <a:prstGeom prst="rect">
            <a:avLst/>
          </a:prstGeom>
        </p:spPr>
      </p:pic>
      <p:sp>
        <p:nvSpPr>
          <p:cNvPr id="6" name="Marcador de posición de imagen 5"/>
          <p:cNvSpPr>
            <a:spLocks noGrp="1"/>
          </p:cNvSpPr>
          <p:nvPr>
            <p:ph type="pic" idx="1"/>
          </p:nvPr>
        </p:nvSpPr>
        <p:spPr>
          <a:xfrm>
            <a:off x="-1" y="0"/>
            <a:ext cx="5335200" cy="6858000"/>
          </a:xfrm>
        </p:spPr>
      </p:sp>
      <p:pic>
        <p:nvPicPr>
          <p:cNvPr id="11" name="10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96" r="-1"/>
          <a:stretch/>
        </p:blipFill>
        <p:spPr>
          <a:xfrm>
            <a:off x="-74673" y="0"/>
            <a:ext cx="5526158" cy="6858000"/>
          </a:xfrm>
        </p:spPr>
      </p:pic>
      <p:sp>
        <p:nvSpPr>
          <p:cNvPr id="13" name="Rectángulo 5"/>
          <p:cNvSpPr>
            <a:spLocks noChangeArrowheads="1"/>
          </p:cNvSpPr>
          <p:nvPr/>
        </p:nvSpPr>
        <p:spPr bwMode="auto">
          <a:xfrm>
            <a:off x="-20331" y="263870"/>
            <a:ext cx="2787518" cy="657721"/>
          </a:xfrm>
          <a:prstGeom prst="rect">
            <a:avLst/>
          </a:prstGeom>
          <a:solidFill>
            <a:srgbClr val="0091B2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4" name="CuadroTexto 16"/>
          <p:cNvSpPr txBox="1"/>
          <p:nvPr/>
        </p:nvSpPr>
        <p:spPr>
          <a:xfrm>
            <a:off x="411056" y="347795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Temuco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8" name="Llamada ovalada 18"/>
          <p:cNvSpPr/>
          <p:nvPr/>
        </p:nvSpPr>
        <p:spPr bwMode="auto">
          <a:xfrm rot="15120000">
            <a:off x="5282217" y="394424"/>
            <a:ext cx="447218" cy="454455"/>
          </a:xfrm>
          <a:prstGeom prst="wedgeEllipseCallout">
            <a:avLst/>
          </a:prstGeom>
          <a:solidFill>
            <a:srgbClr val="0091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4C97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9" name="Imagen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485" y="501389"/>
            <a:ext cx="250736" cy="296925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5948315" y="432630"/>
            <a:ext cx="256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0091B2"/>
                </a:solidFill>
                <a:latin typeface="Calibri"/>
                <a:ea typeface="Lucida Grande"/>
                <a:cs typeface="Calibri"/>
              </a:rPr>
              <a:t>Infraestructura </a:t>
            </a:r>
            <a:endParaRPr lang="es-CL" sz="2400" b="1" dirty="0">
              <a:solidFill>
                <a:srgbClr val="0091B2"/>
              </a:solidFill>
              <a:latin typeface="Calibri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569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60" y="4133265"/>
            <a:ext cx="4276140" cy="1028794"/>
          </a:xfrm>
          <a:prstGeom prst="rect">
            <a:avLst/>
          </a:prstGeom>
        </p:spPr>
      </p:pic>
      <p:pic>
        <p:nvPicPr>
          <p:cNvPr id="16" name="15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31" y="916"/>
            <a:ext cx="5510327" cy="6856167"/>
          </a:xfrm>
        </p:spPr>
      </p:pic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Rectángulo 5"/>
          <p:cNvSpPr>
            <a:spLocks noChangeArrowheads="1"/>
          </p:cNvSpPr>
          <p:nvPr/>
        </p:nvSpPr>
        <p:spPr bwMode="auto">
          <a:xfrm>
            <a:off x="-20331" y="262590"/>
            <a:ext cx="2787518" cy="657721"/>
          </a:xfrm>
          <a:prstGeom prst="rect">
            <a:avLst/>
          </a:prstGeom>
          <a:solidFill>
            <a:srgbClr val="EB0028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20" name="CuadroTexto 16"/>
          <p:cNvSpPr txBox="1"/>
          <p:nvPr/>
        </p:nvSpPr>
        <p:spPr>
          <a:xfrm>
            <a:off x="245664" y="347795"/>
            <a:ext cx="216158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Valdivia</a:t>
            </a:r>
          </a:p>
        </p:txBody>
      </p:sp>
      <p:pic>
        <p:nvPicPr>
          <p:cNvPr id="24" name="23 Marcador de posición de imagen"/>
          <p:cNvPicPr>
            <a:picLocks noGrp="1" noChangeAspect="1"/>
          </p:cNvPicPr>
          <p:nvPr>
            <p:ph type="pic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677" y="5238349"/>
            <a:ext cx="1534172" cy="1281830"/>
          </a:xfrm>
        </p:spPr>
      </p:pic>
      <p:pic>
        <p:nvPicPr>
          <p:cNvPr id="26" name="25 Marcador de posición de imagen"/>
          <p:cNvPicPr>
            <a:picLocks noGrp="1" noChangeAspect="1"/>
          </p:cNvPicPr>
          <p:nvPr>
            <p:ph type="pic" idx="10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59" y="5238349"/>
            <a:ext cx="1534172" cy="1281830"/>
          </a:xfrm>
        </p:spPr>
      </p:pic>
      <p:pic>
        <p:nvPicPr>
          <p:cNvPr id="30" name="29 Marcador de posición de imagen"/>
          <p:cNvPicPr>
            <a:picLocks noGrp="1" noChangeAspect="1"/>
          </p:cNvPicPr>
          <p:nvPr>
            <p:ph type="pic" idx="1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674" y="5242918"/>
            <a:ext cx="1534172" cy="1281830"/>
          </a:xfrm>
        </p:spPr>
      </p:pic>
      <p:pic>
        <p:nvPicPr>
          <p:cNvPr id="5" name="4 Marcador de posición de imagen"/>
          <p:cNvPicPr>
            <a:picLocks noGrp="1" noChangeAspect="1"/>
          </p:cNvPicPr>
          <p:nvPr>
            <p:ph type="pic" idx="12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905" y="5238349"/>
            <a:ext cx="1534172" cy="128183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4375" y="-257980"/>
            <a:ext cx="3196633" cy="462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lamada ovalada 2"/>
          <p:cNvSpPr/>
          <p:nvPr/>
        </p:nvSpPr>
        <p:spPr bwMode="auto">
          <a:xfrm rot="10800000" flipV="1">
            <a:off x="3244737" y="1432078"/>
            <a:ext cx="1518647" cy="1242271"/>
          </a:xfrm>
          <a:prstGeom prst="wedgeEllipseCallout">
            <a:avLst>
              <a:gd name="adj1" fmla="val -36547"/>
              <a:gd name="adj2" fmla="val 89117"/>
            </a:avLst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91B2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123779" y="1791603"/>
            <a:ext cx="1760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Capital cultural de América 2016</a:t>
            </a:r>
          </a:p>
        </p:txBody>
      </p:sp>
    </p:spTree>
    <p:extLst>
      <p:ext uri="{BB962C8B-B14F-4D97-AF65-F5344CB8AC3E}">
        <p14:creationId xmlns:p14="http://schemas.microsoft.com/office/powerpoint/2010/main" val="29817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31" y="284"/>
            <a:ext cx="5510327" cy="6857431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401" y="5050675"/>
            <a:ext cx="1661215" cy="1661215"/>
          </a:xfrm>
          <a:prstGeom prst="rect">
            <a:avLst/>
          </a:prstGeom>
        </p:spPr>
      </p:pic>
      <p:sp>
        <p:nvSpPr>
          <p:cNvPr id="28" name="Llamada ovalada 18"/>
          <p:cNvSpPr/>
          <p:nvPr/>
        </p:nvSpPr>
        <p:spPr bwMode="auto">
          <a:xfrm rot="15120000">
            <a:off x="5281654" y="412761"/>
            <a:ext cx="447218" cy="454455"/>
          </a:xfrm>
          <a:prstGeom prst="wedgeEllipseCallout">
            <a:avLst/>
          </a:prstGeom>
          <a:solidFill>
            <a:srgbClr val="004C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4C97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9" name="Imagen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922" y="519726"/>
            <a:ext cx="250736" cy="296925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2286000" y="1973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dirty="0" smtClean="0"/>
              <a:t>.</a:t>
            </a:r>
            <a:endParaRPr lang="es-CL" dirty="0"/>
          </a:p>
        </p:txBody>
      </p:sp>
      <p:sp>
        <p:nvSpPr>
          <p:cNvPr id="7" name="Rectángulo 6"/>
          <p:cNvSpPr/>
          <p:nvPr/>
        </p:nvSpPr>
        <p:spPr>
          <a:xfrm>
            <a:off x="5701658" y="1126524"/>
            <a:ext cx="3246851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</a:rPr>
              <a:t>Declarada Capital Cultural de América 2016, Valdivia es ideal para realizar eventos de hasta 1.000 personas. Cuenta con + 1100 camas en hoteles 3,4 y 5 estrellas.</a:t>
            </a:r>
            <a:endParaRPr lang="es-ES_tradnl" sz="1400" b="1" dirty="0">
              <a:solidFill>
                <a:srgbClr val="808080">
                  <a:lumMod val="75000"/>
                </a:srgbClr>
              </a:solidFill>
              <a:latin typeface="Calibri"/>
            </a:endParaRP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Gracias a su carácter fluvial, único en el Pacífico Sur, Valdivia y entorno conforman una de las ciudades más hermosas de Chile.</a:t>
            </a: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Dinámica vida cultural, universitaria y científica. Rodeada de lagos, reservas naturales e imponentes volcanes.</a:t>
            </a: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E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n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la ciudad es posible acceder a una variada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oferta de gastronomía patagónica y cervecerías locales que elaboran productos de gran calidad.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1237" y="5105267"/>
            <a:ext cx="1536251" cy="153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5"/>
          <p:cNvSpPr>
            <a:spLocks noChangeArrowheads="1"/>
          </p:cNvSpPr>
          <p:nvPr/>
        </p:nvSpPr>
        <p:spPr bwMode="auto">
          <a:xfrm>
            <a:off x="-20331" y="262590"/>
            <a:ext cx="2787518" cy="657721"/>
          </a:xfrm>
          <a:prstGeom prst="rect">
            <a:avLst/>
          </a:prstGeom>
          <a:solidFill>
            <a:srgbClr val="EB0028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0" name="CuadroTexto 16"/>
          <p:cNvSpPr txBox="1"/>
          <p:nvPr/>
        </p:nvSpPr>
        <p:spPr>
          <a:xfrm>
            <a:off x="245664" y="347795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Valdivia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948315" y="432630"/>
            <a:ext cx="256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004C97"/>
                </a:solidFill>
                <a:latin typeface="Calibri"/>
                <a:ea typeface="Lucida Grande"/>
                <a:cs typeface="Calibri"/>
              </a:rPr>
              <a:t>Infraestructura </a:t>
            </a:r>
            <a:endParaRPr lang="es-CL" sz="2400" b="1" dirty="0">
              <a:solidFill>
                <a:srgbClr val="004C97"/>
              </a:solidFill>
              <a:latin typeface="Calibri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569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901" y="4052508"/>
            <a:ext cx="3817099" cy="948118"/>
          </a:xfrm>
          <a:prstGeom prst="rect">
            <a:avLst/>
          </a:prstGeom>
        </p:spPr>
      </p:pic>
      <p:pic>
        <p:nvPicPr>
          <p:cNvPr id="16" name="15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Rectángulo 5"/>
          <p:cNvSpPr>
            <a:spLocks noChangeArrowheads="1"/>
          </p:cNvSpPr>
          <p:nvPr/>
        </p:nvSpPr>
        <p:spPr bwMode="auto">
          <a:xfrm>
            <a:off x="-20331" y="262590"/>
            <a:ext cx="2787518" cy="657721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20" name="CuadroTexto 16"/>
          <p:cNvSpPr txBox="1"/>
          <p:nvPr/>
        </p:nvSpPr>
        <p:spPr>
          <a:xfrm>
            <a:off x="245664" y="347795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Puerto Varas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4" name="23 Marcador de posición de imagen"/>
          <p:cNvPicPr>
            <a:picLocks noGrp="1" noChangeAspect="1"/>
          </p:cNvPicPr>
          <p:nvPr>
            <p:ph type="pic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6" name="25 Marcador de posición de imagen"/>
          <p:cNvPicPr>
            <a:picLocks noGrp="1" noChangeAspect="1"/>
          </p:cNvPicPr>
          <p:nvPr>
            <p:ph type="pic" idx="10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0" name="29 Marcador de posición de imagen"/>
          <p:cNvPicPr>
            <a:picLocks noGrp="1" noChangeAspect="1"/>
          </p:cNvPicPr>
          <p:nvPr>
            <p:ph type="pic" idx="1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4 Marcador de posición de imagen"/>
          <p:cNvPicPr>
            <a:picLocks noGrp="1" noChangeAspect="1"/>
          </p:cNvPicPr>
          <p:nvPr>
            <p:ph type="pic" idx="12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122" name="Picture 2" descr="\\192.168.1.151\marketing\MARKETING\8. COMUNICACIONES\presentaciones\reuniones\globos info-4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416" y="0"/>
            <a:ext cx="3448050" cy="408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lamada ovalada 2"/>
          <p:cNvSpPr/>
          <p:nvPr/>
        </p:nvSpPr>
        <p:spPr bwMode="auto">
          <a:xfrm rot="-900000" flipV="1">
            <a:off x="3244739" y="1432078"/>
            <a:ext cx="1774603" cy="1496732"/>
          </a:xfrm>
          <a:prstGeom prst="wedgeEllipseCallout">
            <a:avLst>
              <a:gd name="adj1" fmla="val -36547"/>
              <a:gd name="adj2" fmla="val 89117"/>
            </a:avLst>
          </a:prstGeom>
          <a:solidFill>
            <a:srgbClr val="004C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91B2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265407" y="1751019"/>
            <a:ext cx="1760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Chile tiene más de</a:t>
            </a:r>
            <a:r>
              <a:rPr lang="es-CL" sz="24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 </a:t>
            </a:r>
            <a:r>
              <a:rPr lang="es-CL" sz="28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2.900 </a:t>
            </a:r>
            <a:r>
              <a:rPr lang="es-CL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volcanes</a:t>
            </a:r>
            <a:r>
              <a:rPr lang="es-CL" b="1" dirty="0" smtClean="0">
                <a:solidFill>
                  <a:srgbClr val="FF9900"/>
                </a:solidFill>
                <a:latin typeface="Calibri"/>
                <a:ea typeface="Lucida Grande"/>
                <a:cs typeface="Calibri"/>
              </a:rPr>
              <a:t> </a:t>
            </a:r>
            <a:endParaRPr lang="es-CL" b="1" dirty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756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8" name="Imagen 7" descr="globos info-5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996" y="5050675"/>
            <a:ext cx="1966026" cy="1661215"/>
          </a:xfrm>
          <a:prstGeom prst="rect">
            <a:avLst/>
          </a:prstGeom>
        </p:spPr>
      </p:pic>
      <p:sp>
        <p:nvSpPr>
          <p:cNvPr id="28" name="Llamada ovalada 18"/>
          <p:cNvSpPr/>
          <p:nvPr/>
        </p:nvSpPr>
        <p:spPr bwMode="auto">
          <a:xfrm rot="15120000">
            <a:off x="5281654" y="412761"/>
            <a:ext cx="447218" cy="454455"/>
          </a:xfrm>
          <a:prstGeom prst="wedgeEllipseCallout">
            <a:avLst/>
          </a:prstGeom>
          <a:solidFill>
            <a:srgbClr val="004C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4C97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9" name="Imagen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922" y="519726"/>
            <a:ext cx="250736" cy="296925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2286000" y="1973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dirty="0" smtClean="0"/>
              <a:t>.</a:t>
            </a:r>
            <a:endParaRPr lang="es-CL" dirty="0"/>
          </a:p>
        </p:txBody>
      </p:sp>
      <p:sp>
        <p:nvSpPr>
          <p:cNvPr id="7" name="Rectángulo 6"/>
          <p:cNvSpPr/>
          <p:nvPr/>
        </p:nvSpPr>
        <p:spPr>
          <a:xfrm>
            <a:off x="5701658" y="1126524"/>
            <a:ext cx="3246851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</a:rPr>
              <a:t>Oferta hotelera compuesta por 1.300 habitaciones en hoteles 4 y 5 estrellas y capacidad de hasta 1.000 delegados.</a:t>
            </a: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Enclavada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a orillas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del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lago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Llanquihue, rodeado de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los volcanes Osorno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, </a:t>
            </a:r>
            <a:r>
              <a:rPr lang="es-ES_tradnl" sz="1400" b="1" dirty="0" err="1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Calbuco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y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Puntiagudo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.</a:t>
            </a:r>
            <a:endParaRPr lang="es-ES_tradnl" sz="1400" b="1" dirty="0" smtClean="0">
              <a:solidFill>
                <a:srgbClr val="808080">
                  <a:lumMod val="75000"/>
                </a:srgbClr>
              </a:solidFill>
              <a:latin typeface="Calibri"/>
              <a:cs typeface="+mn-cs"/>
            </a:endParaRP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Destino ideal para realizar actividades </a:t>
            </a:r>
            <a:r>
              <a:rPr lang="es-ES_tradnl" sz="1400" b="1" dirty="0" err="1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outdoors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 como </a:t>
            </a:r>
            <a:r>
              <a:rPr lang="es-ES_tradnl" sz="1400" b="1" dirty="0" err="1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trekking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, </a:t>
            </a:r>
            <a:r>
              <a:rPr lang="es-ES_tradnl" sz="1400" b="1" dirty="0" err="1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kayaking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, pesca con mosca, además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de diversos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tours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en </a:t>
            </a:r>
            <a:r>
              <a:rPr lang="es-ES_tradnl" sz="1400" b="1" dirty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maravillosos </a:t>
            </a: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paisajes. </a:t>
            </a: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Variada y atractiva gastronomía, con sabores de la patagonia, repostería de influencia alemana, platos chilenos productos del mar. La ciudad tiene un casino de juegos en plaza principal a pocos metros de la costanera del lago.</a:t>
            </a:r>
            <a:endParaRPr lang="es-ES" dirty="0"/>
          </a:p>
        </p:txBody>
      </p:sp>
      <p:pic>
        <p:nvPicPr>
          <p:cNvPr id="5122" name="Picture 2" descr="C:\Users\Veronica Binder\Desktop\globos info-17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765" y="5105267"/>
            <a:ext cx="2013196" cy="153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5"/>
          <p:cNvSpPr>
            <a:spLocks noChangeArrowheads="1"/>
          </p:cNvSpPr>
          <p:nvPr/>
        </p:nvSpPr>
        <p:spPr bwMode="auto">
          <a:xfrm>
            <a:off x="-20331" y="262590"/>
            <a:ext cx="2787518" cy="657721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0" name="CuadroTexto 16"/>
          <p:cNvSpPr txBox="1"/>
          <p:nvPr/>
        </p:nvSpPr>
        <p:spPr>
          <a:xfrm>
            <a:off x="245664" y="347795"/>
            <a:ext cx="216158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Puerto Varas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948315" y="432630"/>
            <a:ext cx="256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004C97"/>
                </a:solidFill>
                <a:latin typeface="Calibri"/>
                <a:ea typeface="Lucida Grande"/>
                <a:cs typeface="Calibri"/>
              </a:rPr>
              <a:t>Infraestructura </a:t>
            </a:r>
            <a:endParaRPr lang="es-CL" sz="2400" b="1" dirty="0">
              <a:solidFill>
                <a:srgbClr val="004C97"/>
              </a:solidFill>
              <a:latin typeface="Calibri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969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70" y="4039645"/>
            <a:ext cx="4210652" cy="1063744"/>
          </a:xfrm>
          <a:prstGeom prst="rect">
            <a:avLst/>
          </a:prstGeom>
        </p:spPr>
      </p:pic>
      <p:pic>
        <p:nvPicPr>
          <p:cNvPr id="16" name="15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31" y="916"/>
            <a:ext cx="5510327" cy="6856167"/>
          </a:xfrm>
        </p:spPr>
      </p:pic>
      <p:sp>
        <p:nvSpPr>
          <p:cNvPr id="11" name="Rectángulo 10"/>
          <p:cNvSpPr/>
          <p:nvPr/>
        </p:nvSpPr>
        <p:spPr bwMode="auto">
          <a:xfrm>
            <a:off x="2777693" y="5162059"/>
            <a:ext cx="6366307" cy="1443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Rectángulo 5"/>
          <p:cNvSpPr>
            <a:spLocks noChangeArrowheads="1"/>
          </p:cNvSpPr>
          <p:nvPr/>
        </p:nvSpPr>
        <p:spPr bwMode="auto">
          <a:xfrm>
            <a:off x="-20331" y="262590"/>
            <a:ext cx="2787518" cy="657721"/>
          </a:xfrm>
          <a:prstGeom prst="rect">
            <a:avLst/>
          </a:prstGeom>
          <a:solidFill>
            <a:srgbClr val="EB0028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20" name="CuadroTexto 16"/>
          <p:cNvSpPr txBox="1"/>
          <p:nvPr/>
        </p:nvSpPr>
        <p:spPr>
          <a:xfrm>
            <a:off x="0" y="347795"/>
            <a:ext cx="266131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Torres del Paine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4" name="23 Marcador de posición de imagen"/>
          <p:cNvPicPr>
            <a:picLocks noGrp="1" noChangeAspect="1"/>
          </p:cNvPicPr>
          <p:nvPr>
            <p:ph type="pic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104" y="5238349"/>
            <a:ext cx="1533318" cy="1281830"/>
          </a:xfrm>
        </p:spPr>
      </p:pic>
      <p:pic>
        <p:nvPicPr>
          <p:cNvPr id="26" name="25 Marcador de posición de imagen"/>
          <p:cNvPicPr>
            <a:picLocks noGrp="1" noChangeAspect="1"/>
          </p:cNvPicPr>
          <p:nvPr>
            <p:ph type="pic" idx="10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86" y="5238349"/>
            <a:ext cx="1533318" cy="1281830"/>
          </a:xfrm>
        </p:spPr>
      </p:pic>
      <p:pic>
        <p:nvPicPr>
          <p:cNvPr id="30" name="29 Marcador de posición de imagen"/>
          <p:cNvPicPr>
            <a:picLocks noGrp="1" noChangeAspect="1"/>
          </p:cNvPicPr>
          <p:nvPr>
            <p:ph type="pic" idx="1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559" y="5238349"/>
            <a:ext cx="1533318" cy="1281830"/>
          </a:xfrm>
        </p:spPr>
      </p:pic>
      <p:pic>
        <p:nvPicPr>
          <p:cNvPr id="5" name="4 Marcador de posición de imagen"/>
          <p:cNvPicPr>
            <a:picLocks noGrp="1" noChangeAspect="1"/>
          </p:cNvPicPr>
          <p:nvPr>
            <p:ph type="pic" idx="12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332" y="5238349"/>
            <a:ext cx="1533318" cy="128183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0784" y="-308758"/>
            <a:ext cx="2968831" cy="475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lamada ovalada 2"/>
          <p:cNvSpPr/>
          <p:nvPr/>
        </p:nvSpPr>
        <p:spPr bwMode="auto">
          <a:xfrm rot="-900000" flipV="1">
            <a:off x="3244739" y="1432078"/>
            <a:ext cx="1774603" cy="1496732"/>
          </a:xfrm>
          <a:prstGeom prst="wedgeEllipseCallout">
            <a:avLst>
              <a:gd name="adj1" fmla="val -36547"/>
              <a:gd name="adj2" fmla="val 89117"/>
            </a:avLst>
          </a:prstGeom>
          <a:solidFill>
            <a:srgbClr val="EB00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91B2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265407" y="1857278"/>
            <a:ext cx="1760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8va. Maravilla del Mundo</a:t>
            </a:r>
            <a:endParaRPr lang="es-CL" b="1" dirty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268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31" y="1845"/>
            <a:ext cx="5510327" cy="6854309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90" y="5284020"/>
            <a:ext cx="5011387" cy="1152406"/>
          </a:xfrm>
          <a:prstGeom prst="rect">
            <a:avLst/>
          </a:prstGeom>
        </p:spPr>
      </p:pic>
      <p:sp>
        <p:nvSpPr>
          <p:cNvPr id="28" name="Llamada ovalada 18"/>
          <p:cNvSpPr/>
          <p:nvPr/>
        </p:nvSpPr>
        <p:spPr bwMode="auto">
          <a:xfrm rot="15120000">
            <a:off x="5281654" y="412761"/>
            <a:ext cx="447218" cy="454455"/>
          </a:xfrm>
          <a:prstGeom prst="wedgeEllipseCallout">
            <a:avLst/>
          </a:prstGeom>
          <a:solidFill>
            <a:srgbClr val="004C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4C97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9" name="Imagen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922" y="519726"/>
            <a:ext cx="250736" cy="296925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2286000" y="1973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CL" dirty="0" smtClean="0"/>
              <a:t>.</a:t>
            </a:r>
            <a:endParaRPr lang="es-CL" dirty="0"/>
          </a:p>
        </p:txBody>
      </p:sp>
      <p:sp>
        <p:nvSpPr>
          <p:cNvPr id="7" name="Rectángulo 6"/>
          <p:cNvSpPr/>
          <p:nvPr/>
        </p:nvSpPr>
        <p:spPr>
          <a:xfrm>
            <a:off x="5701658" y="1126524"/>
            <a:ext cx="3246851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</a:rPr>
              <a:t>Es uno de los mejores destinos naturales del planeta, según National Geographic.</a:t>
            </a:r>
            <a:endParaRPr lang="es-ES_tradnl" sz="1400" b="1" dirty="0">
              <a:solidFill>
                <a:srgbClr val="808080">
                  <a:lumMod val="75000"/>
                </a:srgbClr>
              </a:solidFill>
              <a:latin typeface="Calibri"/>
            </a:endParaRP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Elegida la 8va. Maravilla del Mundo y Reserva Mundial de la Biósfera UNESCO. </a:t>
            </a: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Destino ideal para realizar actividades de turismo aventura, con +10 hoteles de 4 y 5 estrellas en el parque y sus alrededores.</a:t>
            </a:r>
          </a:p>
          <a:p>
            <a:pPr marL="180000" indent="-180000" eaLnBrk="0" hangingPunct="0">
              <a:spcBef>
                <a:spcPts val="1000"/>
              </a:spcBef>
              <a:buClr>
                <a:srgbClr val="808080">
                  <a:lumMod val="75000"/>
                </a:srgbClr>
              </a:buClr>
              <a:buSzPct val="75000"/>
              <a:buFont typeface="Arial"/>
              <a:buChar char="•"/>
            </a:pPr>
            <a:r>
              <a:rPr lang="es-ES_tradnl" sz="1400" b="1" dirty="0" smtClean="0">
                <a:solidFill>
                  <a:srgbClr val="808080">
                    <a:lumMod val="75000"/>
                  </a:srgbClr>
                </a:solidFill>
                <a:latin typeface="Calibri"/>
                <a:cs typeface="+mn-cs"/>
              </a:rPr>
              <a:t>Los principales atractivos del parque son los cuernos y sus famosas torres de granito. El glaciar y lago Grey, desde donde se navega hasta las imponentes paredes de hielo. Circuito de trekking de la W.</a:t>
            </a:r>
            <a:endParaRPr lang="es-ES" dirty="0"/>
          </a:p>
        </p:txBody>
      </p:sp>
      <p:sp>
        <p:nvSpPr>
          <p:cNvPr id="9" name="Rectángulo 5"/>
          <p:cNvSpPr>
            <a:spLocks noChangeArrowheads="1"/>
          </p:cNvSpPr>
          <p:nvPr/>
        </p:nvSpPr>
        <p:spPr bwMode="auto">
          <a:xfrm>
            <a:off x="-20331" y="262590"/>
            <a:ext cx="2787518" cy="657721"/>
          </a:xfrm>
          <a:prstGeom prst="rect">
            <a:avLst/>
          </a:prstGeom>
          <a:solidFill>
            <a:srgbClr val="EB0028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10" name="CuadroTexto 16"/>
          <p:cNvSpPr txBox="1"/>
          <p:nvPr/>
        </p:nvSpPr>
        <p:spPr>
          <a:xfrm>
            <a:off x="122830" y="347795"/>
            <a:ext cx="252483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  <a:latin typeface="Calibri"/>
                <a:cs typeface="Calibri"/>
              </a:rPr>
              <a:t>Torres del Paine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948315" y="432630"/>
            <a:ext cx="256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004C97"/>
                </a:solidFill>
                <a:latin typeface="Calibri"/>
                <a:ea typeface="Lucida Grande"/>
                <a:cs typeface="Calibri"/>
              </a:rPr>
              <a:t>Infraestructura </a:t>
            </a:r>
            <a:endParaRPr lang="es-CL" sz="2400" b="1" dirty="0">
              <a:solidFill>
                <a:srgbClr val="004C97"/>
              </a:solidFill>
              <a:latin typeface="Calibri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90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ángulo 27"/>
          <p:cNvSpPr>
            <a:spLocks noChangeArrowheads="1"/>
          </p:cNvSpPr>
          <p:nvPr/>
        </p:nvSpPr>
        <p:spPr bwMode="auto">
          <a:xfrm>
            <a:off x="0" y="2982913"/>
            <a:ext cx="9144000" cy="1852612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3" name="Imagen 2" descr="MAPA CHIL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40" name="CuadroTexto 6"/>
          <p:cNvSpPr txBox="1">
            <a:spLocks noChangeArrowheads="1"/>
          </p:cNvSpPr>
          <p:nvPr/>
        </p:nvSpPr>
        <p:spPr bwMode="auto">
          <a:xfrm>
            <a:off x="333375" y="1408113"/>
            <a:ext cx="48196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CL" sz="3200" b="1" dirty="0">
                <a:latin typeface="Calibri" charset="0"/>
                <a:cs typeface="Calibri" charset="0"/>
              </a:rPr>
              <a:t>El país más largo del</a:t>
            </a:r>
          </a:p>
          <a:p>
            <a:pPr eaLnBrk="1" hangingPunct="1"/>
            <a:r>
              <a:rPr lang="es-CL" sz="3200" b="1" dirty="0">
                <a:latin typeface="Calibri" charset="0"/>
                <a:cs typeface="Calibri" charset="0"/>
              </a:rPr>
              <a:t>mundo con 4.329 </a:t>
            </a:r>
            <a:r>
              <a:rPr lang="es-CL" sz="3200" b="1" dirty="0" err="1" smtClean="0">
                <a:latin typeface="Calibri" charset="0"/>
                <a:cs typeface="Calibri" charset="0"/>
              </a:rPr>
              <a:t>kms</a:t>
            </a:r>
            <a:r>
              <a:rPr lang="en-US" sz="3200" b="1" dirty="0" smtClean="0">
                <a:latin typeface="Calibri" charset="0"/>
                <a:cs typeface="Calibri" charset="0"/>
              </a:rPr>
              <a:t> </a:t>
            </a:r>
            <a:endParaRPr lang="es-ES" sz="3200" b="1" i="1" dirty="0">
              <a:solidFill>
                <a:schemeClr val="bg1"/>
              </a:solidFill>
              <a:latin typeface="Calibri" charset="0"/>
              <a:cs typeface="Calibri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841750" y="3709194"/>
            <a:ext cx="1298575" cy="2000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ES" sz="13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Isla de Pascua</a:t>
            </a:r>
            <a:endParaRPr lang="es-ES" sz="1300" dirty="0">
              <a:solidFill>
                <a:schemeClr val="accent6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4348" name="CuadroTexto 17"/>
          <p:cNvSpPr txBox="1">
            <a:spLocks noChangeArrowheads="1"/>
          </p:cNvSpPr>
          <p:nvPr/>
        </p:nvSpPr>
        <p:spPr bwMode="auto">
          <a:xfrm>
            <a:off x="5522812" y="4230292"/>
            <a:ext cx="7302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ES" sz="1400" dirty="0">
                <a:solidFill>
                  <a:schemeClr val="bg2"/>
                </a:solidFill>
              </a:rPr>
              <a:t>Santiago</a:t>
            </a:r>
          </a:p>
        </p:txBody>
      </p:sp>
      <p:sp>
        <p:nvSpPr>
          <p:cNvPr id="40" name="CaixaDeTexto 40"/>
          <p:cNvSpPr>
            <a:spLocks noChangeArrowheads="1"/>
          </p:cNvSpPr>
          <p:nvPr/>
        </p:nvSpPr>
        <p:spPr bwMode="auto">
          <a:xfrm>
            <a:off x="1414463" y="2667000"/>
            <a:ext cx="57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altLang="zh-CN" sz="1400" i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Area</a:t>
            </a:r>
          </a:p>
        </p:txBody>
      </p:sp>
      <p:sp>
        <p:nvSpPr>
          <p:cNvPr id="41" name="CaixaDeTexto 41"/>
          <p:cNvSpPr>
            <a:spLocks noChangeArrowheads="1"/>
          </p:cNvSpPr>
          <p:nvPr/>
        </p:nvSpPr>
        <p:spPr bwMode="auto">
          <a:xfrm>
            <a:off x="1000125" y="6048375"/>
            <a:ext cx="2566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s-ES" altLang="zh-CN" sz="1400" i="1" dirty="0" smtClean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Territorio</a:t>
            </a:r>
            <a:endParaRPr lang="es-ES" sz="1400" dirty="0">
              <a:solidFill>
                <a:schemeClr val="tx2"/>
              </a:solidFill>
              <a:latin typeface="Calibri" charset="0"/>
              <a:ea typeface="ＭＳ Ｐゴシック" charset="0"/>
              <a:cs typeface="ＭＳ Ｐゴシック" charset="0"/>
              <a:sym typeface="Calibri" charset="0"/>
            </a:endParaRPr>
          </a:p>
          <a:p>
            <a:r>
              <a:rPr lang="es-ES" sz="1400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756,096 km² - 22 </a:t>
            </a:r>
            <a:r>
              <a:rPr lang="es-ES" sz="1400" dirty="0" err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hab</a:t>
            </a:r>
            <a:r>
              <a:rPr lang="es-ES" sz="1400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/km²</a:t>
            </a:r>
          </a:p>
          <a:p>
            <a:r>
              <a:rPr lang="en-US" sz="1400" dirty="0" err="1" smtClean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Más</a:t>
            </a:r>
            <a:r>
              <a:rPr lang="en-US" sz="1400" dirty="0" smtClean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 de 6,000 </a:t>
            </a:r>
            <a:r>
              <a:rPr lang="en-US" sz="1400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km </a:t>
            </a:r>
            <a:r>
              <a:rPr lang="es-ES" sz="1400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de borde costero</a:t>
            </a:r>
          </a:p>
        </p:txBody>
      </p:sp>
      <p:sp>
        <p:nvSpPr>
          <p:cNvPr id="42" name="CaixaDeTexto 42"/>
          <p:cNvSpPr>
            <a:spLocks noChangeArrowheads="1"/>
          </p:cNvSpPr>
          <p:nvPr/>
        </p:nvSpPr>
        <p:spPr bwMode="auto">
          <a:xfrm>
            <a:off x="4491038" y="6156325"/>
            <a:ext cx="14176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s-ES" altLang="zh-CN" sz="1400" i="1" dirty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Población </a:t>
            </a:r>
            <a:r>
              <a:rPr lang="es-ES" altLang="zh-CN" sz="1400" dirty="0" smtClean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17,800,000 </a:t>
            </a:r>
            <a:endParaRPr lang="es-ES" altLang="zh-CN" sz="1400" i="1" dirty="0">
              <a:latin typeface="Calibri" charset="0"/>
              <a:ea typeface="ＭＳ Ｐゴシック" charset="0"/>
              <a:cs typeface="ＭＳ Ｐゴシック" charset="0"/>
              <a:sym typeface="Calibri" charset="0"/>
            </a:endParaRPr>
          </a:p>
        </p:txBody>
      </p:sp>
      <p:sp>
        <p:nvSpPr>
          <p:cNvPr id="14354" name="Llamada ovalada 31"/>
          <p:cNvSpPr>
            <a:spLocks noChangeArrowheads="1"/>
          </p:cNvSpPr>
          <p:nvPr/>
        </p:nvSpPr>
        <p:spPr bwMode="auto">
          <a:xfrm>
            <a:off x="5788484" y="6275388"/>
            <a:ext cx="412750" cy="276225"/>
          </a:xfrm>
          <a:prstGeom prst="wedgeEllipseCallout">
            <a:avLst>
              <a:gd name="adj1" fmla="val -19995"/>
              <a:gd name="adj2" fmla="val 65000"/>
            </a:avLst>
          </a:prstGeom>
          <a:solidFill>
            <a:srgbClr val="FF990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latin typeface="MS PGothic" charset="0"/>
              <a:ea typeface="MS PGothic" charset="0"/>
              <a:cs typeface="MS PGothic" charset="0"/>
              <a:sym typeface="MS PGothic" charset="0"/>
            </a:endParaRPr>
          </a:p>
        </p:txBody>
      </p:sp>
      <p:sp>
        <p:nvSpPr>
          <p:cNvPr id="14355" name="CuadroTexto 35"/>
          <p:cNvSpPr>
            <a:spLocks noChangeArrowheads="1"/>
          </p:cNvSpPr>
          <p:nvPr/>
        </p:nvSpPr>
        <p:spPr bwMode="auto">
          <a:xfrm>
            <a:off x="7401923" y="6072188"/>
            <a:ext cx="635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s-ES" altLang="zh-CN" sz="3600" b="1" dirty="0" smtClean="0">
                <a:solidFill>
                  <a:srgbClr val="FFA300"/>
                </a:solidFill>
                <a:latin typeface="Calibri" charset="0"/>
                <a:ea typeface="MS PGothic" charset="0"/>
                <a:cs typeface="MS PGothic" charset="0"/>
                <a:sym typeface="MS PGothic" charset="0"/>
              </a:rPr>
              <a:t>$</a:t>
            </a:r>
            <a:endParaRPr lang="es-ES" altLang="zh-CN" sz="3600" b="1" dirty="0">
              <a:solidFill>
                <a:srgbClr val="FFA300"/>
              </a:solidFill>
              <a:latin typeface="Calibri" charset="0"/>
              <a:ea typeface="MS PGothic" charset="0"/>
              <a:cs typeface="MS PGothic" charset="0"/>
              <a:sym typeface="MS PGothic" charset="0"/>
            </a:endParaRPr>
          </a:p>
        </p:txBody>
      </p:sp>
      <p:pic>
        <p:nvPicPr>
          <p:cNvPr id="14356" name="Imagen 37" descr="MON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7013" y="6191250"/>
            <a:ext cx="2032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57" name="Group 33"/>
          <p:cNvGrpSpPr>
            <a:grpSpLocks/>
          </p:cNvGrpSpPr>
          <p:nvPr/>
        </p:nvGrpSpPr>
        <p:grpSpPr bwMode="auto">
          <a:xfrm>
            <a:off x="393700" y="6307138"/>
            <a:ext cx="369888" cy="211137"/>
            <a:chOff x="0" y="0"/>
            <a:chExt cx="368618" cy="211138"/>
          </a:xfrm>
        </p:grpSpPr>
        <p:sp>
          <p:nvSpPr>
            <p:cNvPr id="14363" name="Conector recto 41"/>
            <p:cNvSpPr>
              <a:spLocks noChangeShapeType="1"/>
            </p:cNvSpPr>
            <p:nvPr/>
          </p:nvSpPr>
          <p:spPr bwMode="auto">
            <a:xfrm>
              <a:off x="0" y="0"/>
              <a:ext cx="1" cy="129977"/>
            </a:xfrm>
            <a:prstGeom prst="line">
              <a:avLst/>
            </a:prstGeom>
            <a:noFill/>
            <a:ln w="25400">
              <a:solidFill>
                <a:srgbClr val="FFA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364" name="Conector recto 42"/>
            <p:cNvSpPr>
              <a:spLocks noChangeShapeType="1"/>
            </p:cNvSpPr>
            <p:nvPr/>
          </p:nvSpPr>
          <p:spPr bwMode="auto">
            <a:xfrm>
              <a:off x="52547" y="0"/>
              <a:ext cx="1" cy="129977"/>
            </a:xfrm>
            <a:prstGeom prst="line">
              <a:avLst/>
            </a:prstGeom>
            <a:noFill/>
            <a:ln w="25400">
              <a:solidFill>
                <a:srgbClr val="FFA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365" name="Conector recto 43"/>
            <p:cNvSpPr>
              <a:spLocks noChangeShapeType="1"/>
            </p:cNvSpPr>
            <p:nvPr/>
          </p:nvSpPr>
          <p:spPr bwMode="auto">
            <a:xfrm>
              <a:off x="105093" y="0"/>
              <a:ext cx="1" cy="211138"/>
            </a:xfrm>
            <a:prstGeom prst="line">
              <a:avLst/>
            </a:prstGeom>
            <a:noFill/>
            <a:ln w="25400">
              <a:solidFill>
                <a:srgbClr val="FFA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366" name="Conector recto 45"/>
            <p:cNvSpPr>
              <a:spLocks noChangeShapeType="1"/>
            </p:cNvSpPr>
            <p:nvPr/>
          </p:nvSpPr>
          <p:spPr bwMode="auto">
            <a:xfrm>
              <a:off x="158431" y="0"/>
              <a:ext cx="1" cy="129977"/>
            </a:xfrm>
            <a:prstGeom prst="line">
              <a:avLst/>
            </a:prstGeom>
            <a:noFill/>
            <a:ln w="25400">
              <a:solidFill>
                <a:srgbClr val="FFA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367" name="Conector recto 46"/>
            <p:cNvSpPr>
              <a:spLocks noChangeShapeType="1"/>
            </p:cNvSpPr>
            <p:nvPr/>
          </p:nvSpPr>
          <p:spPr bwMode="auto">
            <a:xfrm>
              <a:off x="210978" y="0"/>
              <a:ext cx="1" cy="129977"/>
            </a:xfrm>
            <a:prstGeom prst="line">
              <a:avLst/>
            </a:prstGeom>
            <a:noFill/>
            <a:ln w="25400">
              <a:solidFill>
                <a:srgbClr val="FFA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368" name="Conector recto 47"/>
            <p:cNvSpPr>
              <a:spLocks noChangeShapeType="1"/>
            </p:cNvSpPr>
            <p:nvPr/>
          </p:nvSpPr>
          <p:spPr bwMode="auto">
            <a:xfrm>
              <a:off x="263525" y="0"/>
              <a:ext cx="1" cy="129977"/>
            </a:xfrm>
            <a:prstGeom prst="line">
              <a:avLst/>
            </a:prstGeom>
            <a:noFill/>
            <a:ln w="25400">
              <a:solidFill>
                <a:srgbClr val="FFA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369" name="Conector recto 48"/>
            <p:cNvSpPr>
              <a:spLocks noChangeShapeType="1"/>
            </p:cNvSpPr>
            <p:nvPr/>
          </p:nvSpPr>
          <p:spPr bwMode="auto">
            <a:xfrm>
              <a:off x="316072" y="0"/>
              <a:ext cx="1" cy="129977"/>
            </a:xfrm>
            <a:prstGeom prst="line">
              <a:avLst/>
            </a:prstGeom>
            <a:noFill/>
            <a:ln w="25400">
              <a:solidFill>
                <a:srgbClr val="FFA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370" name="Conector recto 49"/>
            <p:cNvSpPr>
              <a:spLocks noChangeShapeType="1"/>
            </p:cNvSpPr>
            <p:nvPr/>
          </p:nvSpPr>
          <p:spPr bwMode="auto">
            <a:xfrm>
              <a:off x="368618" y="0"/>
              <a:ext cx="1" cy="211138"/>
            </a:xfrm>
            <a:prstGeom prst="line">
              <a:avLst/>
            </a:prstGeom>
            <a:noFill/>
            <a:ln w="25400">
              <a:solidFill>
                <a:srgbClr val="FFA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1" name="CaixaDeTexto 42"/>
          <p:cNvSpPr>
            <a:spLocks noChangeArrowheads="1"/>
          </p:cNvSpPr>
          <p:nvPr/>
        </p:nvSpPr>
        <p:spPr bwMode="auto">
          <a:xfrm>
            <a:off x="6399673" y="6156325"/>
            <a:ext cx="910484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s-ES" altLang="zh-CN" sz="1400" i="1" dirty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Idioma</a:t>
            </a:r>
          </a:p>
          <a:p>
            <a:r>
              <a:rPr lang="es-ES" altLang="zh-CN" sz="1400" dirty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Español </a:t>
            </a:r>
            <a:endParaRPr lang="es-ES" altLang="zh-CN" sz="1400" i="1" dirty="0">
              <a:latin typeface="Calibri" charset="0"/>
              <a:ea typeface="ＭＳ Ｐゴシック" charset="0"/>
              <a:cs typeface="ＭＳ Ｐゴシック" charset="0"/>
              <a:sym typeface="Calibri" charset="0"/>
            </a:endParaRPr>
          </a:p>
        </p:txBody>
      </p:sp>
      <p:sp>
        <p:nvSpPr>
          <p:cNvPr id="62" name="CaixaDeTexto 42"/>
          <p:cNvSpPr>
            <a:spLocks noChangeArrowheads="1"/>
          </p:cNvSpPr>
          <p:nvPr/>
        </p:nvSpPr>
        <p:spPr bwMode="auto">
          <a:xfrm>
            <a:off x="7963929" y="6156325"/>
            <a:ext cx="14176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s-ES" altLang="zh-CN" sz="1400" dirty="0" smtClean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Peso Chileno </a:t>
            </a:r>
          </a:p>
          <a:p>
            <a:r>
              <a:rPr lang="es-ES" altLang="zh-CN" sz="1400" dirty="0" smtClean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(CLP) </a:t>
            </a:r>
            <a:endParaRPr lang="es-ES" altLang="zh-CN" sz="1400" i="1" dirty="0">
              <a:latin typeface="Calibri" charset="0"/>
              <a:ea typeface="ＭＳ Ｐゴシック" charset="0"/>
              <a:cs typeface="ＭＳ Ｐゴシック" charset="0"/>
              <a:sym typeface="Calibri" charset="0"/>
            </a:endParaRPr>
          </a:p>
        </p:txBody>
      </p:sp>
      <p:cxnSp>
        <p:nvCxnSpPr>
          <p:cNvPr id="63" name="Conector recto 62"/>
          <p:cNvCxnSpPr/>
          <p:nvPr/>
        </p:nvCxnSpPr>
        <p:spPr bwMode="auto">
          <a:xfrm flipV="1">
            <a:off x="3760788" y="6156325"/>
            <a:ext cx="0" cy="56356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5" name="Conector recto 64"/>
          <p:cNvCxnSpPr/>
          <p:nvPr/>
        </p:nvCxnSpPr>
        <p:spPr bwMode="auto">
          <a:xfrm flipV="1">
            <a:off x="5575336" y="6156325"/>
            <a:ext cx="0" cy="56356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6" name="Conector recto 65"/>
          <p:cNvCxnSpPr/>
          <p:nvPr/>
        </p:nvCxnSpPr>
        <p:spPr bwMode="auto">
          <a:xfrm flipV="1">
            <a:off x="7282745" y="6156325"/>
            <a:ext cx="0" cy="56356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5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6573" y="3254375"/>
            <a:ext cx="1816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Agrupar 38"/>
          <p:cNvGrpSpPr/>
          <p:nvPr/>
        </p:nvGrpSpPr>
        <p:grpSpPr>
          <a:xfrm>
            <a:off x="160089" y="134708"/>
            <a:ext cx="671429" cy="622300"/>
            <a:chOff x="6886353" y="134708"/>
            <a:chExt cx="671429" cy="622300"/>
          </a:xfrm>
          <a:solidFill>
            <a:srgbClr val="FF9900"/>
          </a:solidFill>
        </p:grpSpPr>
        <p:sp>
          <p:nvSpPr>
            <p:cNvPr id="43" name="Rectángulo 42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grpFill/>
          </p:spPr>
        </p:pic>
      </p:grpSp>
      <p:grpSp>
        <p:nvGrpSpPr>
          <p:cNvPr id="37" name="Agrupar 36"/>
          <p:cNvGrpSpPr/>
          <p:nvPr/>
        </p:nvGrpSpPr>
        <p:grpSpPr>
          <a:xfrm>
            <a:off x="6277026" y="4128393"/>
            <a:ext cx="259292" cy="259292"/>
            <a:chOff x="5334000" y="3468682"/>
            <a:chExt cx="259292" cy="259292"/>
          </a:xfrm>
        </p:grpSpPr>
        <p:sp>
          <p:nvSpPr>
            <p:cNvPr id="38" name="Lágrima 37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45" name="Elipse 44"/>
            <p:cNvSpPr/>
            <p:nvPr/>
          </p:nvSpPr>
          <p:spPr bwMode="auto">
            <a:xfrm>
              <a:off x="5364825" y="3502820"/>
              <a:ext cx="197643" cy="19764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pic>
        <p:nvPicPr>
          <p:cNvPr id="46" name="Imagen 4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492" y="270948"/>
            <a:ext cx="325945" cy="4164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113" y="4260222"/>
            <a:ext cx="1025063" cy="1659626"/>
          </a:xfrm>
          <a:prstGeom prst="rect">
            <a:avLst/>
          </a:prstGeom>
        </p:spPr>
      </p:pic>
      <p:sp>
        <p:nvSpPr>
          <p:cNvPr id="47" name="CuadroTexto 46"/>
          <p:cNvSpPr txBox="1"/>
          <p:nvPr/>
        </p:nvSpPr>
        <p:spPr>
          <a:xfrm>
            <a:off x="6505494" y="2744143"/>
            <a:ext cx="1018881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s-ES" sz="1000" dirty="0">
                <a:solidFill>
                  <a:schemeClr val="accent3">
                    <a:alpha val="50000"/>
                  </a:schemeClr>
                </a:solidFill>
                <a:latin typeface="Calibri"/>
                <a:cs typeface="Calibri"/>
              </a:rPr>
              <a:t>AMÉRICA DEL SUR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721" y="3721896"/>
            <a:ext cx="349886" cy="253900"/>
          </a:xfrm>
          <a:prstGeom prst="rect">
            <a:avLst/>
          </a:prstGeom>
        </p:spPr>
      </p:pic>
      <p:sp>
        <p:nvSpPr>
          <p:cNvPr id="48" name="CuadroTexto 15"/>
          <p:cNvSpPr txBox="1">
            <a:spLocks noChangeArrowheads="1"/>
          </p:cNvSpPr>
          <p:nvPr/>
        </p:nvSpPr>
        <p:spPr bwMode="auto">
          <a:xfrm>
            <a:off x="6178637" y="5729396"/>
            <a:ext cx="159247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 smtClean="0">
                <a:solidFill>
                  <a:srgbClr val="929298"/>
                </a:solidFill>
                <a:latin typeface="Calibri"/>
                <a:cs typeface="Calibri"/>
              </a:rPr>
              <a:t>Antártica</a:t>
            </a:r>
            <a:endParaRPr lang="es-ES" sz="1300" dirty="0">
              <a:solidFill>
                <a:srgbClr val="929298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691726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 bwMode="auto">
          <a:xfrm>
            <a:off x="5425793" y="423363"/>
            <a:ext cx="3440884" cy="58885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77" y="680562"/>
            <a:ext cx="1651471" cy="993941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5562489" y="2164071"/>
            <a:ext cx="3107380" cy="29700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Calibri" charset="0"/>
              </a:rPr>
              <a:t>El Sello Q es un distintivo que se le otorga a los prestadores de servicios turísticos desde el 2011, que cumplen con las normas de calidad turística. 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Calibri" charset="0"/>
              </a:rPr>
              <a:t>Sello para Agencias de Viajes Alojamientos Turísticos, Guías de Turismo, Tour Operadores y Turismo Aventura. 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Calibri" charset="0"/>
              </a:rPr>
              <a:t>En la actualidad hay más de 350 prestadores con Sello Q.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Calibri" charset="0"/>
              </a:rPr>
              <a:t>Más información: </a:t>
            </a:r>
            <a:r>
              <a:rPr lang="es-ES_tradnl" sz="14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Calibri" charset="0"/>
                <a:hlinkClick r:id="rId4"/>
              </a:rPr>
              <a:t>www.calidadturistica.cl</a:t>
            </a:r>
            <a:endParaRPr lang="es-ES" sz="1400" b="1" dirty="0">
              <a:solidFill>
                <a:schemeClr val="accent5">
                  <a:lumMod val="75000"/>
                </a:schemeClr>
              </a:solidFill>
              <a:latin typeface="Calibri"/>
              <a:cs typeface="Calibri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02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GCanales_Palafitos Castr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81427" y="0"/>
            <a:ext cx="10244667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 bwMode="auto">
          <a:xfrm>
            <a:off x="5425793" y="423363"/>
            <a:ext cx="3440884" cy="58885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562489" y="2164071"/>
            <a:ext cx="3107380" cy="30623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+mn-ea"/>
                <a:cs typeface="Calibri"/>
                <a:sym typeface="Calibri" charset="0"/>
              </a:rPr>
              <a:t>Desde 2013 SERNATUR entrega la Distinción Turismo Sustentable a los alojamientos que cumplan con criterios de sustentabilidad.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+mn-ea"/>
                <a:cs typeface="Calibri"/>
                <a:sym typeface="Calibri" charset="0"/>
              </a:rPr>
              <a:t>Sello S fue reconocido por el Consejo Global de Turismo Sustentable (GSTC), la principal autoridad internacional.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+mn-ea"/>
                <a:cs typeface="Calibri"/>
                <a:sym typeface="Calibri" charset="0"/>
              </a:rPr>
              <a:t>En la actualidad, hay cerca de 60 alojamientos con esta distinción a lo largo de Chile.</a:t>
            </a:r>
          </a:p>
          <a:p>
            <a:pPr marL="180000" indent="-180000"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  <a:buFont typeface="Arial"/>
              <a:buChar char="•"/>
            </a:pPr>
            <a:r>
              <a:rPr lang="es-ES_tradnl" sz="14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+mn-ea"/>
                <a:cs typeface="Calibri"/>
                <a:sym typeface="Calibri" charset="0"/>
              </a:rPr>
              <a:t>Más información: </a:t>
            </a:r>
            <a:r>
              <a:rPr lang="es-ES_tradnl" sz="14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+mn-ea"/>
                <a:cs typeface="Calibri"/>
                <a:sym typeface="Calibri" charset="0"/>
                <a:hlinkClick r:id="rId3"/>
              </a:rPr>
              <a:t>www.chilesustentable.travel</a:t>
            </a:r>
            <a:endParaRPr lang="es-ES" sz="1400" b="1" dirty="0">
              <a:solidFill>
                <a:schemeClr val="accent5">
                  <a:lumMod val="75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77" y="659219"/>
            <a:ext cx="2090741" cy="100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7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Marcador de posición de imagen 30" descr="Torres del Paine_Torres_Carlos Diaz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12988"/>
            <a:ext cx="1830388" cy="1852155"/>
          </a:xfrm>
        </p:spPr>
      </p:pic>
      <p:pic>
        <p:nvPicPr>
          <p:cNvPr id="32" name="Marcador de posición de imagen 31" descr="COLCHAGUA_0239.JPG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Marcador de posición de imagen 32" descr="Island:Isla de Pascua:Juan Jaeger5.jp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4" name="Marcador de posición de imagen 33" descr="Puerto Varas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5" name="Marcador de posición de imagen 34" descr="AFD02_EduardoMinte_ Volcan Puyehue, IX Region.jpeg"/>
          <p:cNvPicPr>
            <a:picLocks noGrp="1" noChangeAspect="1"/>
          </p:cNvPicPr>
          <p:nvPr>
            <p:ph type="pic" sz="quarter" idx="14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Llamada ovalada 2"/>
          <p:cNvSpPr/>
          <p:nvPr/>
        </p:nvSpPr>
        <p:spPr bwMode="auto">
          <a:xfrm flipV="1">
            <a:off x="2581879" y="5059226"/>
            <a:ext cx="1774603" cy="1496732"/>
          </a:xfrm>
          <a:prstGeom prst="wedgeEllipseCallout">
            <a:avLst>
              <a:gd name="adj1" fmla="val -36547"/>
              <a:gd name="adj2" fmla="val 89117"/>
            </a:avLst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91B2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7" name="Llamada ovalada 16"/>
          <p:cNvSpPr/>
          <p:nvPr/>
        </p:nvSpPr>
        <p:spPr bwMode="auto">
          <a:xfrm flipH="1">
            <a:off x="6786657" y="785204"/>
            <a:ext cx="1859779" cy="1410850"/>
          </a:xfrm>
          <a:prstGeom prst="wedgeEllipseCallout">
            <a:avLst>
              <a:gd name="adj1" fmla="val -40292"/>
              <a:gd name="adj2" fmla="val 73823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91B2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9" name="Llamada ovalada 18"/>
          <p:cNvSpPr/>
          <p:nvPr/>
        </p:nvSpPr>
        <p:spPr bwMode="auto">
          <a:xfrm flipV="1">
            <a:off x="342967" y="4416887"/>
            <a:ext cx="1890147" cy="1364730"/>
          </a:xfrm>
          <a:prstGeom prst="wedgeEllipseCallout">
            <a:avLst>
              <a:gd name="adj1" fmla="val -40292"/>
              <a:gd name="adj2" fmla="val 73823"/>
            </a:avLst>
          </a:prstGeom>
          <a:solidFill>
            <a:srgbClr val="EB00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91B2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Llamada ovalada 20"/>
          <p:cNvSpPr/>
          <p:nvPr/>
        </p:nvSpPr>
        <p:spPr bwMode="auto">
          <a:xfrm>
            <a:off x="2459024" y="657188"/>
            <a:ext cx="1805336" cy="1538866"/>
          </a:xfrm>
          <a:prstGeom prst="wedgeEllipseCallout">
            <a:avLst>
              <a:gd name="adj1" fmla="val -40292"/>
              <a:gd name="adj2" fmla="val 73823"/>
            </a:avLst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91B2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2" name="Llamada ovalada 21"/>
          <p:cNvSpPr/>
          <p:nvPr/>
        </p:nvSpPr>
        <p:spPr bwMode="auto">
          <a:xfrm>
            <a:off x="7003351" y="4859337"/>
            <a:ext cx="1826750" cy="1644732"/>
          </a:xfrm>
          <a:prstGeom prst="wedgeEllipseCallout">
            <a:avLst>
              <a:gd name="adj1" fmla="val -48830"/>
              <a:gd name="adj2" fmla="val -97480"/>
            </a:avLst>
          </a:prstGeom>
          <a:solidFill>
            <a:srgbClr val="EB00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91B2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0" name="Llamada ovalada 9"/>
          <p:cNvSpPr/>
          <p:nvPr/>
        </p:nvSpPr>
        <p:spPr bwMode="auto">
          <a:xfrm flipH="1">
            <a:off x="4356481" y="183687"/>
            <a:ext cx="1844925" cy="1333973"/>
          </a:xfrm>
          <a:prstGeom prst="wedgeEllipseCallout">
            <a:avLst>
              <a:gd name="adj1" fmla="val -40292"/>
              <a:gd name="adj2" fmla="val 73823"/>
            </a:avLst>
          </a:prstGeom>
          <a:solidFill>
            <a:srgbClr val="EB00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91B2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429202" y="266736"/>
            <a:ext cx="16750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Chile: </a:t>
            </a:r>
          </a:p>
          <a:p>
            <a:pPr algn="ctr"/>
            <a:r>
              <a:rPr lang="es-ES_tradnl" sz="1400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2° destino </a:t>
            </a:r>
            <a:r>
              <a:rPr lang="es-ES_tradnl" sz="1400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de mayor crecimiento entre viajeros de lujo por </a:t>
            </a:r>
            <a:r>
              <a:rPr lang="es-ES_tradnl" sz="1400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(</a:t>
            </a:r>
            <a:r>
              <a:rPr lang="es-ES_tradnl" sz="14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Virtuoso)</a:t>
            </a:r>
            <a:endParaRPr lang="es-ES_tradnl" sz="1400" b="1" dirty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  <a:p>
            <a:pPr algn="ctr"/>
            <a:endParaRPr lang="es-ES" sz="1400" b="1" i="1" dirty="0">
              <a:solidFill>
                <a:srgbClr val="FF9900"/>
              </a:solidFill>
              <a:latin typeface="Calibri"/>
              <a:ea typeface="Lucida Grande"/>
              <a:cs typeface="Calibri"/>
            </a:endParaRPr>
          </a:p>
        </p:txBody>
      </p:sp>
      <p:sp>
        <p:nvSpPr>
          <p:cNvPr id="8" name="Llamada ovalada 7"/>
          <p:cNvSpPr/>
          <p:nvPr/>
        </p:nvSpPr>
        <p:spPr bwMode="auto">
          <a:xfrm flipV="1">
            <a:off x="4596199" y="4352600"/>
            <a:ext cx="1781989" cy="1620585"/>
          </a:xfrm>
          <a:prstGeom prst="wedgeEllipseCallout">
            <a:avLst>
              <a:gd name="adj1" fmla="val -25375"/>
              <a:gd name="adj2" fmla="val 68355"/>
            </a:avLst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550387" y="4638041"/>
            <a:ext cx="18757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Isla de </a:t>
            </a:r>
            <a:r>
              <a:rPr lang="es-ES_tradnl" sz="14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Pascua</a:t>
            </a:r>
          </a:p>
          <a:p>
            <a:pPr algn="ctr"/>
            <a:r>
              <a:rPr lang="es-ES_tradnl" sz="1400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entre </a:t>
            </a:r>
            <a:r>
              <a:rPr lang="es-ES_tradnl" sz="1400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los </a:t>
            </a:r>
            <a:r>
              <a:rPr lang="es-ES_tradnl" sz="1400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22 lugares más espectaculares </a:t>
            </a:r>
          </a:p>
          <a:p>
            <a:pPr algn="ctr"/>
            <a:r>
              <a:rPr lang="es-ES_tradnl" sz="1400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del </a:t>
            </a:r>
            <a:r>
              <a:rPr lang="es-ES_tradnl" sz="1400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mundo </a:t>
            </a:r>
            <a:endParaRPr lang="es-ES_tradnl" sz="1400" dirty="0" smtClean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  <a:p>
            <a:pPr algn="ctr"/>
            <a:r>
              <a:rPr lang="es-ES_tradnl" sz="1400" b="1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(</a:t>
            </a:r>
            <a:r>
              <a:rPr lang="es-ES_tradnl" sz="1400" b="1" dirty="0" err="1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Trip</a:t>
            </a:r>
            <a:r>
              <a:rPr lang="es-ES_tradnl" sz="14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 </a:t>
            </a:r>
            <a:r>
              <a:rPr lang="es-ES_tradnl" sz="1400" b="1" dirty="0" err="1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Advisor</a:t>
            </a:r>
            <a:r>
              <a:rPr lang="es-ES_tradnl" sz="14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)</a:t>
            </a:r>
            <a:endParaRPr lang="es-ES_tradnl" sz="1400" b="1" dirty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773626" y="842185"/>
            <a:ext cx="18728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chemeClr val="bg1"/>
                </a:solidFill>
                <a:latin typeface="Calibri"/>
                <a:cs typeface="Calibri"/>
              </a:rPr>
              <a:t>Chile: </a:t>
            </a:r>
          </a:p>
          <a:p>
            <a:pPr algn="ctr"/>
            <a:r>
              <a:rPr lang="es-ES_tradnl" sz="1400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s-ES_tradnl" sz="1400" dirty="0">
                <a:solidFill>
                  <a:schemeClr val="bg1"/>
                </a:solidFill>
                <a:latin typeface="Calibri"/>
                <a:cs typeface="Calibri"/>
              </a:rPr>
              <a:t>entre </a:t>
            </a:r>
            <a:r>
              <a:rPr lang="es-ES_tradnl" sz="1400" dirty="0" smtClean="0">
                <a:solidFill>
                  <a:schemeClr val="bg1"/>
                </a:solidFill>
                <a:latin typeface="Calibri"/>
                <a:cs typeface="Calibri"/>
              </a:rPr>
              <a:t>los</a:t>
            </a:r>
          </a:p>
          <a:p>
            <a:pPr algn="ctr"/>
            <a:r>
              <a:rPr lang="es-ES_tradnl" sz="1400" dirty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lang="es-ES_tradnl" sz="1400" dirty="0" smtClean="0">
                <a:solidFill>
                  <a:schemeClr val="bg1"/>
                </a:solidFill>
                <a:latin typeface="Calibri"/>
                <a:cs typeface="Calibri"/>
              </a:rPr>
              <a:t>ejores </a:t>
            </a:r>
            <a:r>
              <a:rPr lang="es-ES_tradnl" sz="1400" dirty="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lang="es-ES_tradnl" sz="1400" dirty="0" smtClean="0">
                <a:solidFill>
                  <a:schemeClr val="bg1"/>
                </a:solidFill>
                <a:latin typeface="Calibri"/>
                <a:cs typeface="Calibri"/>
              </a:rPr>
              <a:t>aíses </a:t>
            </a:r>
            <a:r>
              <a:rPr lang="es-ES_tradnl" sz="1400" dirty="0">
                <a:solidFill>
                  <a:schemeClr val="bg1"/>
                </a:solidFill>
                <a:latin typeface="Calibri"/>
                <a:cs typeface="Calibri"/>
              </a:rPr>
              <a:t>para viajeros solitarios </a:t>
            </a:r>
            <a:r>
              <a:rPr lang="es-ES_tradnl" sz="1400" dirty="0" smtClean="0">
                <a:solidFill>
                  <a:schemeClr val="bg1"/>
                </a:solidFill>
                <a:latin typeface="Calibri"/>
                <a:cs typeface="Calibri"/>
              </a:rPr>
              <a:t>por</a:t>
            </a:r>
          </a:p>
          <a:p>
            <a:pPr algn="ctr"/>
            <a:r>
              <a:rPr lang="es-ES_tradnl" sz="1400" b="1" dirty="0" smtClean="0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lang="es-ES_tradnl" sz="1400" b="1" dirty="0" err="1" smtClean="0">
                <a:solidFill>
                  <a:schemeClr val="bg1"/>
                </a:solidFill>
                <a:latin typeface="Calibri"/>
                <a:cs typeface="Calibri"/>
              </a:rPr>
              <a:t>Travel</a:t>
            </a:r>
            <a:r>
              <a:rPr lang="es-ES_tradnl" sz="1400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s-ES_tradnl" sz="1400" b="1" dirty="0">
                <a:solidFill>
                  <a:schemeClr val="bg1"/>
                </a:solidFill>
                <a:latin typeface="Calibri"/>
                <a:cs typeface="Calibri"/>
              </a:rPr>
              <a:t>+ </a:t>
            </a:r>
            <a:r>
              <a:rPr lang="es-ES_tradnl" sz="1400" b="1" dirty="0" err="1" smtClean="0">
                <a:solidFill>
                  <a:schemeClr val="bg1"/>
                </a:solidFill>
                <a:latin typeface="Calibri"/>
                <a:cs typeface="Calibri"/>
              </a:rPr>
              <a:t>Leisure</a:t>
            </a:r>
            <a:r>
              <a:rPr lang="es-ES_tradnl" sz="1400" b="1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  <a:endParaRPr lang="es-ES_tradnl" sz="1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30608" y="4727204"/>
            <a:ext cx="1902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schemeClr val="accent3"/>
                </a:solidFill>
                <a:latin typeface="Calibri"/>
                <a:cs typeface="Calibri"/>
              </a:rPr>
              <a:t>Torres del Paine</a:t>
            </a:r>
            <a:r>
              <a:rPr lang="es-ES_tradnl" sz="1400" b="1" dirty="0" smtClean="0">
                <a:solidFill>
                  <a:schemeClr val="accent3"/>
                </a:solidFill>
                <a:latin typeface="Calibri"/>
                <a:cs typeface="Calibri"/>
              </a:rPr>
              <a:t>:</a:t>
            </a:r>
          </a:p>
          <a:p>
            <a:pPr algn="ctr"/>
            <a:r>
              <a:rPr lang="es-ES_tradnl" sz="1400" dirty="0" smtClean="0">
                <a:solidFill>
                  <a:schemeClr val="accent3"/>
                </a:solidFill>
                <a:latin typeface="Calibri"/>
                <a:cs typeface="Calibri"/>
              </a:rPr>
              <a:t>8a </a:t>
            </a:r>
            <a:r>
              <a:rPr lang="es-ES_tradnl" sz="1400" dirty="0">
                <a:solidFill>
                  <a:schemeClr val="accent3"/>
                </a:solidFill>
                <a:latin typeface="Calibri"/>
                <a:cs typeface="Calibri"/>
              </a:rPr>
              <a:t>Maravilla del </a:t>
            </a:r>
            <a:r>
              <a:rPr lang="es-ES_tradnl" sz="1400" dirty="0" smtClean="0">
                <a:solidFill>
                  <a:schemeClr val="accent3"/>
                </a:solidFill>
                <a:latin typeface="Calibri"/>
                <a:cs typeface="Calibri"/>
              </a:rPr>
              <a:t>Mundo</a:t>
            </a:r>
          </a:p>
          <a:p>
            <a:pPr algn="ctr"/>
            <a:r>
              <a:rPr lang="es-ES_tradnl" sz="1400" b="1" dirty="0" smtClean="0">
                <a:solidFill>
                  <a:schemeClr val="accent3"/>
                </a:solidFill>
                <a:latin typeface="Calibri"/>
                <a:cs typeface="Calibri"/>
              </a:rPr>
              <a:t>(</a:t>
            </a:r>
            <a:r>
              <a:rPr lang="es-ES_tradnl" sz="1400" b="1" dirty="0">
                <a:solidFill>
                  <a:schemeClr val="accent3"/>
                </a:solidFill>
                <a:latin typeface="Calibri"/>
                <a:cs typeface="Calibri"/>
              </a:rPr>
              <a:t>v</a:t>
            </a:r>
            <a:r>
              <a:rPr lang="es-ES_tradnl" sz="1400" b="1" dirty="0" smtClean="0">
                <a:solidFill>
                  <a:schemeClr val="accent3"/>
                </a:solidFill>
                <a:latin typeface="Calibri"/>
                <a:cs typeface="Calibri"/>
              </a:rPr>
              <a:t>irtualtourist.com)</a:t>
            </a:r>
            <a:endParaRPr lang="es-ES_tradnl" sz="1400" b="1" dirty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064642" y="5035372"/>
            <a:ext cx="17041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300" b="1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Puerto Varas </a:t>
            </a:r>
            <a:endParaRPr lang="es-ES_tradnl" sz="1300" b="1" dirty="0" smtClean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  <a:p>
            <a:pPr algn="ctr"/>
            <a:r>
              <a:rPr lang="es-ES_tradnl" sz="1300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será </a:t>
            </a:r>
            <a:r>
              <a:rPr lang="es-ES_tradnl" sz="1300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sede de la Cumbre Mundial de Turismo organizada por </a:t>
            </a:r>
            <a:r>
              <a:rPr lang="es-ES_tradnl" sz="1300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ATTA </a:t>
            </a:r>
          </a:p>
          <a:p>
            <a:pPr algn="ctr"/>
            <a:r>
              <a:rPr lang="es-ES_tradnl" sz="13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(</a:t>
            </a:r>
            <a:r>
              <a:rPr lang="es-ES_tradnl" sz="1300" b="1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ATWS 2015)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586361" y="5280522"/>
            <a:ext cx="17746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Valle del Maipo: </a:t>
            </a:r>
            <a:endParaRPr lang="es-ES_tradnl" sz="1400" b="1" dirty="0" smtClean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  <a:p>
            <a:pPr algn="ctr"/>
            <a:r>
              <a:rPr lang="es-ES_tradnl" sz="1400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3a </a:t>
            </a:r>
            <a:r>
              <a:rPr lang="es-ES_tradnl" sz="1400" dirty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mejor región vitivinícola para visitar del mundo </a:t>
            </a:r>
            <a:endParaRPr lang="es-ES_tradnl" sz="1400" dirty="0" smtClean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  <a:p>
            <a:pPr algn="ctr"/>
            <a:r>
              <a:rPr lang="es-ES_tradnl" sz="14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(USA </a:t>
            </a:r>
            <a:r>
              <a:rPr lang="es-ES_tradnl" sz="1400" b="1" dirty="0" err="1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Today</a:t>
            </a:r>
            <a:r>
              <a:rPr lang="es-ES_tradnl" sz="1400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)</a:t>
            </a:r>
            <a:endParaRPr lang="es-ES_tradnl" sz="1400" b="1" dirty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415407" y="985650"/>
            <a:ext cx="1869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b="1" dirty="0" smtClean="0">
                <a:solidFill>
                  <a:schemeClr val="bg1"/>
                </a:solidFill>
                <a:latin typeface="Calibri"/>
                <a:cs typeface="Calibri"/>
              </a:rPr>
              <a:t>Valle de Colchagua: </a:t>
            </a:r>
          </a:p>
          <a:p>
            <a:pPr algn="ctr"/>
            <a:r>
              <a:rPr lang="es-ES_tradnl" sz="1400" dirty="0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lang="es-ES_tradnl" sz="1400" dirty="0" smtClean="0">
                <a:solidFill>
                  <a:schemeClr val="bg1"/>
                </a:solidFill>
                <a:latin typeface="Calibri"/>
                <a:cs typeface="Calibri"/>
              </a:rPr>
              <a:t>estino </a:t>
            </a:r>
            <a:r>
              <a:rPr lang="es-ES_tradnl" sz="1400" dirty="0">
                <a:solidFill>
                  <a:schemeClr val="bg1"/>
                </a:solidFill>
                <a:latin typeface="Calibri"/>
                <a:cs typeface="Calibri"/>
              </a:rPr>
              <a:t>top del mundo para Lunas de </a:t>
            </a:r>
            <a:r>
              <a:rPr lang="es-ES_tradnl" sz="1400" dirty="0" smtClean="0">
                <a:solidFill>
                  <a:schemeClr val="bg1"/>
                </a:solidFill>
                <a:latin typeface="Calibri"/>
                <a:cs typeface="Calibri"/>
              </a:rPr>
              <a:t>Miel</a:t>
            </a:r>
          </a:p>
          <a:p>
            <a:pPr algn="ctr"/>
            <a:r>
              <a:rPr lang="es-ES_tradnl" sz="1400" b="1" dirty="0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lang="es-ES_tradnl" sz="1400" b="1" dirty="0" err="1" smtClean="0">
                <a:solidFill>
                  <a:schemeClr val="bg1"/>
                </a:solidFill>
                <a:latin typeface="Calibri"/>
                <a:cs typeface="Calibri"/>
              </a:rPr>
              <a:t>Lonely</a:t>
            </a:r>
            <a:r>
              <a:rPr lang="es-ES_tradnl" sz="1400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s-ES_tradnl" sz="1400" b="1" dirty="0" err="1" smtClean="0">
                <a:solidFill>
                  <a:schemeClr val="bg1"/>
                </a:solidFill>
                <a:latin typeface="Calibri"/>
                <a:cs typeface="Calibri"/>
              </a:rPr>
              <a:t>Planet</a:t>
            </a:r>
            <a:r>
              <a:rPr lang="es-ES_tradnl" sz="1400" b="1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  <a:endParaRPr lang="es-ES_tradnl" sz="1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3" name="Título 8"/>
          <p:cNvSpPr txBox="1">
            <a:spLocks/>
          </p:cNvSpPr>
          <p:nvPr/>
        </p:nvSpPr>
        <p:spPr>
          <a:xfrm>
            <a:off x="909800" y="352155"/>
            <a:ext cx="1860695" cy="352994"/>
          </a:xfrm>
          <a:prstGeom prst="rect">
            <a:avLst/>
          </a:prstGeom>
        </p:spPr>
        <p:txBody>
          <a:bodyPr lIns="0" tIns="0" rIns="0" bIns="0"/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r>
              <a:rPr lang="es-ES" sz="1800" b="1" dirty="0" smtClean="0">
                <a:solidFill>
                  <a:schemeClr val="accent4">
                    <a:lumMod val="75000"/>
                  </a:schemeClr>
                </a:solidFill>
              </a:rPr>
              <a:t>NOVEDADES</a:t>
            </a:r>
            <a:endParaRPr lang="es-ES" sz="1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4" name="Llamada ovalada 23"/>
          <p:cNvSpPr/>
          <p:nvPr/>
        </p:nvSpPr>
        <p:spPr bwMode="auto">
          <a:xfrm rot="15120000">
            <a:off x="276887" y="246725"/>
            <a:ext cx="447218" cy="454455"/>
          </a:xfrm>
          <a:prstGeom prst="wedgeEllipseCallout">
            <a:avLst/>
          </a:prstGeom>
          <a:solidFill>
            <a:srgbClr val="EB00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4C97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67" y="312434"/>
            <a:ext cx="325653" cy="26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7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eronica Binder\Desktop\powe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30" y="11875"/>
            <a:ext cx="9148629" cy="499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lamada ovalada 2"/>
          <p:cNvSpPr/>
          <p:nvPr/>
        </p:nvSpPr>
        <p:spPr bwMode="auto">
          <a:xfrm rot="15120000">
            <a:off x="4770426" y="5653017"/>
            <a:ext cx="447218" cy="454455"/>
          </a:xfrm>
          <a:prstGeom prst="wedgeEllipseCallout">
            <a:avLst/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EB0028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5" name="Título 8"/>
          <p:cNvSpPr txBox="1">
            <a:spLocks/>
          </p:cNvSpPr>
          <p:nvPr/>
        </p:nvSpPr>
        <p:spPr>
          <a:xfrm>
            <a:off x="5443993" y="5731535"/>
            <a:ext cx="2760177" cy="553998"/>
          </a:xfrm>
          <a:prstGeom prst="rect">
            <a:avLst/>
          </a:prstGeom>
        </p:spPr>
        <p:txBody>
          <a:bodyPr lIns="0" tIns="0" rIns="0" bIns="0"/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r>
              <a:rPr lang="es-ES" sz="1400" b="1" dirty="0" smtClean="0">
                <a:solidFill>
                  <a:schemeClr val="accent3"/>
                </a:solidFill>
              </a:rPr>
              <a:t>Video recomendado </a:t>
            </a:r>
          </a:p>
          <a:p>
            <a:r>
              <a:rPr lang="en-US" sz="1400" b="1" dirty="0" err="1" smtClean="0">
                <a:solidFill>
                  <a:schemeClr val="accent3"/>
                </a:solidFill>
              </a:rPr>
              <a:t>Reuniones</a:t>
            </a:r>
            <a:r>
              <a:rPr lang="en-US" sz="1400" b="1" dirty="0" smtClean="0">
                <a:solidFill>
                  <a:schemeClr val="accent3"/>
                </a:solidFill>
              </a:rPr>
              <a:t> y </a:t>
            </a:r>
            <a:r>
              <a:rPr lang="en-US" sz="1400" b="1" dirty="0" err="1">
                <a:solidFill>
                  <a:schemeClr val="accent3"/>
                </a:solidFill>
              </a:rPr>
              <a:t>C</a:t>
            </a:r>
            <a:r>
              <a:rPr lang="en-US" sz="1400" b="1" dirty="0" err="1" smtClean="0">
                <a:solidFill>
                  <a:schemeClr val="accent3"/>
                </a:solidFill>
              </a:rPr>
              <a:t>ongresos</a:t>
            </a:r>
            <a:r>
              <a:rPr lang="en-US" sz="1400" b="1" dirty="0" smtClean="0">
                <a:solidFill>
                  <a:schemeClr val="accent3"/>
                </a:solidFill>
              </a:rPr>
              <a:t> en Chile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8296558" y="134708"/>
            <a:ext cx="671429" cy="622300"/>
            <a:chOff x="6886353" y="134708"/>
            <a:chExt cx="671429" cy="622300"/>
          </a:xfrm>
        </p:grpSpPr>
        <p:sp>
          <p:nvSpPr>
            <p:cNvPr id="7" name="Rectángulo 6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</p:spPr>
        </p:pic>
      </p:grpSp>
      <p:grpSp>
        <p:nvGrpSpPr>
          <p:cNvPr id="12" name="Agrupar 11"/>
          <p:cNvGrpSpPr/>
          <p:nvPr/>
        </p:nvGrpSpPr>
        <p:grpSpPr>
          <a:xfrm>
            <a:off x="4842934" y="5734711"/>
            <a:ext cx="294654" cy="294654"/>
            <a:chOff x="4857750" y="4359936"/>
            <a:chExt cx="294654" cy="294654"/>
          </a:xfrm>
        </p:grpSpPr>
        <p:sp>
          <p:nvSpPr>
            <p:cNvPr id="10" name="Triángulo isósceles 9">
              <a:hlinkClick r:id="rId2"/>
            </p:cNvPr>
            <p:cNvSpPr/>
            <p:nvPr/>
          </p:nvSpPr>
          <p:spPr bwMode="auto">
            <a:xfrm rot="5400000">
              <a:off x="4933234" y="4445201"/>
              <a:ext cx="165321" cy="142518"/>
            </a:xfrm>
            <a:prstGeom prst="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11" name="Elipse 10"/>
            <p:cNvSpPr/>
            <p:nvPr/>
          </p:nvSpPr>
          <p:spPr bwMode="auto">
            <a:xfrm>
              <a:off x="4857750" y="4359936"/>
              <a:ext cx="294654" cy="294654"/>
            </a:xfrm>
            <a:prstGeom prst="ellipse">
              <a:avLst/>
            </a:prstGeom>
            <a:noFill/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pic>
        <p:nvPicPr>
          <p:cNvPr id="13" name="Imagen 12" descr="TRAMAFINAL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81"/>
          <a:stretch/>
        </p:blipFill>
        <p:spPr>
          <a:xfrm flipV="1">
            <a:off x="0" y="5098854"/>
            <a:ext cx="4226560" cy="175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4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" descr="Penguin 7 Rodrigo Bustamante Ortega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15524" cy="6858000"/>
          </a:xfrm>
          <a:prstGeom prst="rect">
            <a:avLst/>
          </a:prstGeom>
        </p:spPr>
      </p:pic>
      <p:sp>
        <p:nvSpPr>
          <p:cNvPr id="4" name="Título 8"/>
          <p:cNvSpPr txBox="1">
            <a:spLocks/>
          </p:cNvSpPr>
          <p:nvPr/>
        </p:nvSpPr>
        <p:spPr>
          <a:xfrm>
            <a:off x="5434366" y="1490690"/>
            <a:ext cx="3071131" cy="656141"/>
          </a:xfrm>
          <a:prstGeom prst="rect">
            <a:avLst/>
          </a:prstGeom>
        </p:spPr>
        <p:txBody>
          <a:bodyPr lIns="0" tIns="0" rIns="0" bIns="0"/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pPr algn="ctr"/>
            <a:r>
              <a:rPr lang="es-ES" sz="3200" b="1" dirty="0" smtClean="0">
                <a:solidFill>
                  <a:schemeClr val="accent5">
                    <a:lumMod val="75000"/>
                  </a:schemeClr>
                </a:solidFill>
              </a:rPr>
              <a:t>¡Muchas Gracias!</a:t>
            </a:r>
            <a:endParaRPr lang="es-E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4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723" y="3110041"/>
            <a:ext cx="181378" cy="24416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4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153" y="3511852"/>
            <a:ext cx="145293" cy="313526"/>
          </a:xfrm>
          <a:prstGeom prst="rect">
            <a:avLst/>
          </a:prstGeom>
        </p:spPr>
      </p:pic>
      <p:sp>
        <p:nvSpPr>
          <p:cNvPr id="10" name="Título 8"/>
          <p:cNvSpPr txBox="1">
            <a:spLocks/>
          </p:cNvSpPr>
          <p:nvPr/>
        </p:nvSpPr>
        <p:spPr>
          <a:xfrm>
            <a:off x="5821442" y="3110041"/>
            <a:ext cx="2760177" cy="280149"/>
          </a:xfrm>
          <a:prstGeom prst="rect">
            <a:avLst/>
          </a:prstGeom>
        </p:spPr>
        <p:txBody>
          <a:bodyPr lIns="0" tIns="0" rIns="0" bIns="0"/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r>
              <a:rPr lang="es-ES" sz="1400" b="1" dirty="0">
                <a:solidFill>
                  <a:srgbClr val="606060"/>
                </a:solidFill>
              </a:rPr>
              <a:t>@</a:t>
            </a:r>
            <a:r>
              <a:rPr lang="es-ES" sz="1400" b="1" dirty="0" err="1">
                <a:solidFill>
                  <a:srgbClr val="606060"/>
                </a:solidFill>
              </a:rPr>
              <a:t>congresos_chile</a:t>
            </a:r>
            <a:endParaRPr lang="es-ES" sz="1400" b="1" dirty="0">
              <a:solidFill>
                <a:srgbClr val="606060"/>
              </a:solidFill>
            </a:endParaRPr>
          </a:p>
        </p:txBody>
      </p:sp>
      <p:sp>
        <p:nvSpPr>
          <p:cNvPr id="11" name="Título 8"/>
          <p:cNvSpPr txBox="1">
            <a:spLocks/>
          </p:cNvSpPr>
          <p:nvPr/>
        </p:nvSpPr>
        <p:spPr>
          <a:xfrm>
            <a:off x="5821442" y="3582243"/>
            <a:ext cx="2760177" cy="280149"/>
          </a:xfrm>
          <a:prstGeom prst="rect">
            <a:avLst/>
          </a:prstGeom>
        </p:spPr>
        <p:txBody>
          <a:bodyPr lIns="0" tIns="0" rIns="0" bIns="0"/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r>
              <a:rPr lang="es-ES" sz="1400" b="1" dirty="0" smtClean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s-ES" sz="1400" b="1" dirty="0" err="1" smtClean="0">
                <a:solidFill>
                  <a:schemeClr val="accent5">
                    <a:lumMod val="75000"/>
                  </a:schemeClr>
                </a:solidFill>
              </a:rPr>
              <a:t>chiletourism</a:t>
            </a:r>
            <a:endParaRPr lang="es-E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ítulo 8"/>
          <p:cNvSpPr txBox="1">
            <a:spLocks/>
          </p:cNvSpPr>
          <p:nvPr/>
        </p:nvSpPr>
        <p:spPr>
          <a:xfrm>
            <a:off x="5488153" y="4089638"/>
            <a:ext cx="2760177" cy="280149"/>
          </a:xfrm>
          <a:prstGeom prst="rect">
            <a:avLst/>
          </a:prstGeom>
        </p:spPr>
        <p:txBody>
          <a:bodyPr lIns="0" tIns="0" rIns="0" bIns="0"/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r>
              <a:rPr lang="es-ES" sz="1800" b="1" dirty="0" err="1" smtClean="0">
                <a:solidFill>
                  <a:srgbClr val="606060"/>
                </a:solidFill>
              </a:rPr>
              <a:t>www.chile.travel</a:t>
            </a:r>
            <a:endParaRPr lang="es-ES" sz="1800" b="1" dirty="0">
              <a:solidFill>
                <a:srgbClr val="606060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8038090" y="134707"/>
            <a:ext cx="929898" cy="861857"/>
            <a:chOff x="6886353" y="134708"/>
            <a:chExt cx="671429" cy="622300"/>
          </a:xfrm>
          <a:solidFill>
            <a:srgbClr val="004C97"/>
          </a:solidFill>
        </p:grpSpPr>
        <p:sp>
          <p:nvSpPr>
            <p:cNvPr id="15" name="Rectángulo 14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grpFill/>
          </p:spPr>
        </p:pic>
      </p:grpSp>
      <p:sp>
        <p:nvSpPr>
          <p:cNvPr id="18" name="Llamada ovalada 2"/>
          <p:cNvSpPr/>
          <p:nvPr/>
        </p:nvSpPr>
        <p:spPr bwMode="auto">
          <a:xfrm flipH="1">
            <a:off x="1635299" y="2895740"/>
            <a:ext cx="1844925" cy="1333973"/>
          </a:xfrm>
          <a:prstGeom prst="wedgeEllipseCallout">
            <a:avLst>
              <a:gd name="adj1" fmla="val 44149"/>
              <a:gd name="adj2" fmla="val -69618"/>
            </a:avLst>
          </a:prstGeom>
          <a:solidFill>
            <a:srgbClr val="EB00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91B2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9" name="Rectángulo 7"/>
          <p:cNvSpPr/>
          <p:nvPr/>
        </p:nvSpPr>
        <p:spPr>
          <a:xfrm>
            <a:off x="1635299" y="3336399"/>
            <a:ext cx="184492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  <a:latin typeface="Calibri"/>
                <a:ea typeface="Lucida Grande"/>
                <a:cs typeface="Calibri"/>
              </a:rPr>
              <a:t>¡Los Esperamos!</a:t>
            </a:r>
            <a:endParaRPr lang="es-ES_tradnl" b="1" i="1" dirty="0">
              <a:solidFill>
                <a:schemeClr val="bg1"/>
              </a:solidFill>
              <a:latin typeface="Calibri"/>
              <a:ea typeface="Lucida Grande"/>
              <a:cs typeface="Calibri"/>
            </a:endParaRPr>
          </a:p>
          <a:p>
            <a:pPr algn="ctr"/>
            <a:endParaRPr lang="es-ES" sz="1400" b="1" i="1" dirty="0">
              <a:solidFill>
                <a:srgbClr val="FF9900"/>
              </a:solidFill>
              <a:latin typeface="Calibri"/>
              <a:ea typeface="Lucida Grande"/>
              <a:cs typeface="Calibri"/>
            </a:endParaRPr>
          </a:p>
        </p:txBody>
      </p:sp>
      <p:pic>
        <p:nvPicPr>
          <p:cNvPr id="20" name="10 Imagen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5728" y="5847261"/>
            <a:ext cx="820178" cy="74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ítulo 8"/>
          <p:cNvSpPr txBox="1">
            <a:spLocks/>
          </p:cNvSpPr>
          <p:nvPr/>
        </p:nvSpPr>
        <p:spPr>
          <a:xfrm>
            <a:off x="5517628" y="2692458"/>
            <a:ext cx="2760177" cy="280149"/>
          </a:xfrm>
          <a:prstGeom prst="rect">
            <a:avLst/>
          </a:prstGeom>
        </p:spPr>
        <p:txBody>
          <a:bodyPr lIns="0" tIns="0" rIns="0" bIns="0"/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r>
              <a:rPr lang="es-ES" sz="1800" b="1" dirty="0" smtClean="0">
                <a:solidFill>
                  <a:srgbClr val="606060"/>
                </a:solidFill>
              </a:rPr>
              <a:t>www.turismochile.travel</a:t>
            </a:r>
            <a:endParaRPr lang="es-ES" sz="1800" b="1" dirty="0">
              <a:solidFill>
                <a:srgbClr val="606060"/>
              </a:solidFill>
            </a:endParaRPr>
          </a:p>
        </p:txBody>
      </p:sp>
      <p:pic>
        <p:nvPicPr>
          <p:cNvPr id="22" name="Imagen 1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4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152" y="4571288"/>
            <a:ext cx="181378" cy="244163"/>
          </a:xfrm>
          <a:prstGeom prst="rect">
            <a:avLst/>
          </a:prstGeom>
        </p:spPr>
      </p:pic>
      <p:pic>
        <p:nvPicPr>
          <p:cNvPr id="23" name="Imagen 8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4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582" y="4973099"/>
            <a:ext cx="145293" cy="313526"/>
          </a:xfrm>
          <a:prstGeom prst="rect">
            <a:avLst/>
          </a:prstGeom>
        </p:spPr>
      </p:pic>
      <p:sp>
        <p:nvSpPr>
          <p:cNvPr id="24" name="Título 8"/>
          <p:cNvSpPr txBox="1">
            <a:spLocks/>
          </p:cNvSpPr>
          <p:nvPr/>
        </p:nvSpPr>
        <p:spPr>
          <a:xfrm>
            <a:off x="5849871" y="4571288"/>
            <a:ext cx="2760177" cy="280149"/>
          </a:xfrm>
          <a:prstGeom prst="rect">
            <a:avLst/>
          </a:prstGeom>
        </p:spPr>
        <p:txBody>
          <a:bodyPr lIns="0" tIns="0" rIns="0" bIns="0"/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r>
              <a:rPr lang="es-ES" sz="1400" b="1" dirty="0" smtClean="0">
                <a:solidFill>
                  <a:srgbClr val="606060"/>
                </a:solidFill>
              </a:rPr>
              <a:t>@</a:t>
            </a:r>
            <a:r>
              <a:rPr lang="es-ES" sz="1400" b="1" dirty="0" err="1" smtClean="0">
                <a:solidFill>
                  <a:srgbClr val="606060"/>
                </a:solidFill>
              </a:rPr>
              <a:t>chiletravel</a:t>
            </a:r>
            <a:endParaRPr lang="es-ES" sz="1400" b="1" dirty="0">
              <a:solidFill>
                <a:srgbClr val="606060"/>
              </a:solidFill>
            </a:endParaRPr>
          </a:p>
        </p:txBody>
      </p:sp>
      <p:sp>
        <p:nvSpPr>
          <p:cNvPr id="25" name="Título 8"/>
          <p:cNvSpPr txBox="1">
            <a:spLocks/>
          </p:cNvSpPr>
          <p:nvPr/>
        </p:nvSpPr>
        <p:spPr>
          <a:xfrm>
            <a:off x="5849871" y="5043490"/>
            <a:ext cx="2760177" cy="280149"/>
          </a:xfrm>
          <a:prstGeom prst="rect">
            <a:avLst/>
          </a:prstGeom>
        </p:spPr>
        <p:txBody>
          <a:bodyPr lIns="0" tIns="0" rIns="0" bIns="0"/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4C97"/>
                </a:solidFill>
                <a:latin typeface="Calibri" charset="0"/>
                <a:ea typeface="SimSun" charset="0"/>
                <a:cs typeface="SimSun" charset="0"/>
                <a:sym typeface="Calibri" charset="0"/>
              </a:defRPr>
            </a:lvl9pPr>
          </a:lstStyle>
          <a:p>
            <a:r>
              <a:rPr lang="es-ES" sz="1400" b="1" dirty="0" smtClean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s-ES" sz="1400" b="1" dirty="0" err="1" smtClean="0">
                <a:solidFill>
                  <a:schemeClr val="accent5">
                    <a:lumMod val="75000"/>
                  </a:schemeClr>
                </a:solidFill>
              </a:rPr>
              <a:t>chiletravelguide</a:t>
            </a:r>
            <a:endParaRPr lang="es-E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504" y="5864875"/>
            <a:ext cx="862284" cy="78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n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21780" y="-15497"/>
            <a:ext cx="9164662" cy="687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ángulo 1"/>
          <p:cNvSpPr>
            <a:spLocks noChangeArrowheads="1"/>
          </p:cNvSpPr>
          <p:nvPr/>
        </p:nvSpPr>
        <p:spPr bwMode="auto">
          <a:xfrm>
            <a:off x="0" y="5471604"/>
            <a:ext cx="9144000" cy="140547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6389" name="CuadroTexto 31"/>
          <p:cNvSpPr txBox="1">
            <a:spLocks noChangeArrowheads="1"/>
          </p:cNvSpPr>
          <p:nvPr/>
        </p:nvSpPr>
        <p:spPr bwMode="auto">
          <a:xfrm>
            <a:off x="117985" y="4834760"/>
            <a:ext cx="79009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ES_tradnl" b="1" i="1" dirty="0" smtClean="0">
                <a:solidFill>
                  <a:schemeClr val="bg1"/>
                </a:solidFill>
                <a:latin typeface="Calibri" charset="0"/>
                <a:cs typeface="Calibri" charset="0"/>
              </a:rPr>
              <a:t>+ 17 </a:t>
            </a:r>
            <a:r>
              <a:rPr lang="es-ES_tradnl" b="1" i="1" dirty="0">
                <a:solidFill>
                  <a:schemeClr val="bg1"/>
                </a:solidFill>
                <a:latin typeface="Calibri" charset="0"/>
                <a:cs typeface="Calibri" charset="0"/>
              </a:rPr>
              <a:t>líneas aéreas vuelan a Chile</a:t>
            </a:r>
            <a:endParaRPr lang="es-ES" b="1" i="1" dirty="0">
              <a:solidFill>
                <a:schemeClr val="bg1"/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22" name="Conector recto 21"/>
          <p:cNvCxnSpPr/>
          <p:nvPr/>
        </p:nvCxnSpPr>
        <p:spPr bwMode="auto">
          <a:xfrm flipH="1">
            <a:off x="2763309" y="3713163"/>
            <a:ext cx="2700338" cy="682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Conector recto 23"/>
          <p:cNvCxnSpPr/>
          <p:nvPr/>
        </p:nvCxnSpPr>
        <p:spPr bwMode="auto">
          <a:xfrm flipH="1" flipV="1">
            <a:off x="2121429" y="3415232"/>
            <a:ext cx="3347509" cy="2825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Conector recto 39"/>
          <p:cNvCxnSpPr/>
          <p:nvPr/>
        </p:nvCxnSpPr>
        <p:spPr bwMode="auto">
          <a:xfrm>
            <a:off x="5463647" y="3713163"/>
            <a:ext cx="279400" cy="787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393" name="CuadroTexto 41"/>
          <p:cNvSpPr txBox="1">
            <a:spLocks noChangeArrowheads="1"/>
          </p:cNvSpPr>
          <p:nvPr/>
        </p:nvSpPr>
        <p:spPr bwMode="auto">
          <a:xfrm>
            <a:off x="4500563" y="3679821"/>
            <a:ext cx="968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400" b="1" dirty="0">
                <a:solidFill>
                  <a:schemeClr val="bg1"/>
                </a:solidFill>
                <a:latin typeface="Calibri"/>
                <a:cs typeface="Calibri"/>
              </a:rPr>
              <a:t>Santiago</a:t>
            </a:r>
          </a:p>
        </p:txBody>
      </p:sp>
      <p:cxnSp>
        <p:nvCxnSpPr>
          <p:cNvPr id="44" name="Conector recto 43"/>
          <p:cNvCxnSpPr/>
          <p:nvPr/>
        </p:nvCxnSpPr>
        <p:spPr bwMode="auto">
          <a:xfrm flipV="1">
            <a:off x="5468938" y="981075"/>
            <a:ext cx="2005012" cy="27320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Conector recto 45"/>
          <p:cNvCxnSpPr/>
          <p:nvPr/>
        </p:nvCxnSpPr>
        <p:spPr bwMode="auto">
          <a:xfrm flipV="1">
            <a:off x="5468938" y="671513"/>
            <a:ext cx="2170112" cy="30416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8" name="Conector recto 47"/>
          <p:cNvCxnSpPr/>
          <p:nvPr/>
        </p:nvCxnSpPr>
        <p:spPr bwMode="auto">
          <a:xfrm flipV="1">
            <a:off x="5468938" y="452438"/>
            <a:ext cx="2087562" cy="32607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6399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89" y="5608023"/>
            <a:ext cx="914101" cy="42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Agrupar 15"/>
          <p:cNvGrpSpPr/>
          <p:nvPr/>
        </p:nvGrpSpPr>
        <p:grpSpPr>
          <a:xfrm>
            <a:off x="160089" y="134708"/>
            <a:ext cx="671429" cy="622300"/>
            <a:chOff x="6886353" y="134708"/>
            <a:chExt cx="671429" cy="622300"/>
          </a:xfrm>
          <a:solidFill>
            <a:srgbClr val="FF9900"/>
          </a:solidFill>
        </p:grpSpPr>
        <p:sp>
          <p:nvSpPr>
            <p:cNvPr id="17" name="Rectángulo 16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grpFill/>
          </p:spPr>
        </p:pic>
      </p:grpSp>
      <p:cxnSp>
        <p:nvCxnSpPr>
          <p:cNvPr id="23" name="Conector recto 22"/>
          <p:cNvCxnSpPr>
            <a:stCxn id="3" idx="4"/>
          </p:cNvCxnSpPr>
          <p:nvPr/>
        </p:nvCxnSpPr>
        <p:spPr bwMode="auto">
          <a:xfrm flipV="1">
            <a:off x="5463647" y="577850"/>
            <a:ext cx="2175403" cy="312261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Conector recto 9"/>
          <p:cNvCxnSpPr>
            <a:stCxn id="3" idx="5"/>
          </p:cNvCxnSpPr>
          <p:nvPr/>
        </p:nvCxnSpPr>
        <p:spPr bwMode="auto">
          <a:xfrm>
            <a:off x="5533524" y="3671519"/>
            <a:ext cx="397376" cy="4164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Conector recto 13"/>
          <p:cNvCxnSpPr>
            <a:stCxn id="3" idx="5"/>
          </p:cNvCxnSpPr>
          <p:nvPr/>
        </p:nvCxnSpPr>
        <p:spPr bwMode="auto">
          <a:xfrm>
            <a:off x="5533524" y="3671519"/>
            <a:ext cx="39737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Conector recto de flecha 25"/>
          <p:cNvCxnSpPr>
            <a:stCxn id="3" idx="4"/>
          </p:cNvCxnSpPr>
          <p:nvPr/>
        </p:nvCxnSpPr>
        <p:spPr bwMode="auto">
          <a:xfrm flipV="1">
            <a:off x="5463647" y="814693"/>
            <a:ext cx="98821" cy="288577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Conector recto de flecha 27"/>
          <p:cNvCxnSpPr>
            <a:stCxn id="3" idx="4"/>
          </p:cNvCxnSpPr>
          <p:nvPr/>
        </p:nvCxnSpPr>
        <p:spPr bwMode="auto">
          <a:xfrm flipH="1" flipV="1">
            <a:off x="5280550" y="757008"/>
            <a:ext cx="183097" cy="29434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Conector recto de flecha 29"/>
          <p:cNvCxnSpPr>
            <a:stCxn id="3" idx="4"/>
          </p:cNvCxnSpPr>
          <p:nvPr/>
        </p:nvCxnSpPr>
        <p:spPr bwMode="auto">
          <a:xfrm flipH="1" flipV="1">
            <a:off x="5072234" y="1046322"/>
            <a:ext cx="391413" cy="265414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384" name="Conector recto de flecha 16383"/>
          <p:cNvCxnSpPr>
            <a:stCxn id="3" idx="4"/>
          </p:cNvCxnSpPr>
          <p:nvPr/>
        </p:nvCxnSpPr>
        <p:spPr bwMode="auto">
          <a:xfrm flipH="1" flipV="1">
            <a:off x="4703763" y="1046322"/>
            <a:ext cx="759884" cy="265414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390" name="Conector recto de flecha 16389"/>
          <p:cNvCxnSpPr>
            <a:stCxn id="3" idx="4"/>
          </p:cNvCxnSpPr>
          <p:nvPr/>
        </p:nvCxnSpPr>
        <p:spPr bwMode="auto">
          <a:xfrm flipH="1" flipV="1">
            <a:off x="4049800" y="1174118"/>
            <a:ext cx="1413847" cy="252634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394" name="Conector recto de flecha 16393"/>
          <p:cNvCxnSpPr>
            <a:stCxn id="3" idx="4"/>
          </p:cNvCxnSpPr>
          <p:nvPr/>
        </p:nvCxnSpPr>
        <p:spPr bwMode="auto">
          <a:xfrm flipH="1" flipV="1">
            <a:off x="4129679" y="1437695"/>
            <a:ext cx="1333968" cy="226276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401" name="Conector recto de flecha 16400"/>
          <p:cNvCxnSpPr>
            <a:stCxn id="3" idx="4"/>
          </p:cNvCxnSpPr>
          <p:nvPr/>
        </p:nvCxnSpPr>
        <p:spPr bwMode="auto">
          <a:xfrm flipH="1" flipV="1">
            <a:off x="5208026" y="1437695"/>
            <a:ext cx="255621" cy="226276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403" name="Conector recto 16402"/>
          <p:cNvCxnSpPr>
            <a:stCxn id="3" idx="4"/>
          </p:cNvCxnSpPr>
          <p:nvPr/>
        </p:nvCxnSpPr>
        <p:spPr bwMode="auto">
          <a:xfrm flipV="1">
            <a:off x="5463647" y="1725233"/>
            <a:ext cx="0" cy="19752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405" name="Conector recto de flecha 16404"/>
          <p:cNvCxnSpPr>
            <a:stCxn id="3" idx="4"/>
          </p:cNvCxnSpPr>
          <p:nvPr/>
        </p:nvCxnSpPr>
        <p:spPr bwMode="auto">
          <a:xfrm flipV="1">
            <a:off x="5463647" y="2036734"/>
            <a:ext cx="183095" cy="16637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408" name="Conector recto de flecha 16407"/>
          <p:cNvCxnSpPr>
            <a:stCxn id="3" idx="4"/>
          </p:cNvCxnSpPr>
          <p:nvPr/>
        </p:nvCxnSpPr>
        <p:spPr bwMode="auto">
          <a:xfrm flipV="1">
            <a:off x="5463647" y="2875388"/>
            <a:ext cx="1014435" cy="82507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410" name="Conector recto de flecha 16409"/>
          <p:cNvCxnSpPr>
            <a:stCxn id="3" idx="4"/>
          </p:cNvCxnSpPr>
          <p:nvPr/>
        </p:nvCxnSpPr>
        <p:spPr bwMode="auto">
          <a:xfrm flipV="1">
            <a:off x="5463647" y="3202863"/>
            <a:ext cx="926569" cy="497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412" name="Conector recto de flecha 16411"/>
          <p:cNvCxnSpPr>
            <a:stCxn id="3" idx="4"/>
          </p:cNvCxnSpPr>
          <p:nvPr/>
        </p:nvCxnSpPr>
        <p:spPr bwMode="auto">
          <a:xfrm flipV="1">
            <a:off x="5463647" y="3375025"/>
            <a:ext cx="733953" cy="32543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414" name="Conector recto de flecha 16413"/>
          <p:cNvCxnSpPr>
            <a:stCxn id="3" idx="4"/>
          </p:cNvCxnSpPr>
          <p:nvPr/>
        </p:nvCxnSpPr>
        <p:spPr bwMode="auto">
          <a:xfrm flipV="1">
            <a:off x="5463647" y="3527426"/>
            <a:ext cx="631022" cy="17303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Conector recto de flecha 35"/>
          <p:cNvCxnSpPr>
            <a:stCxn id="3" idx="4"/>
          </p:cNvCxnSpPr>
          <p:nvPr/>
        </p:nvCxnSpPr>
        <p:spPr bwMode="auto">
          <a:xfrm flipV="1">
            <a:off x="5463647" y="2997200"/>
            <a:ext cx="183095" cy="7032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Conector recto de flecha 37"/>
          <p:cNvCxnSpPr>
            <a:stCxn id="3" idx="4"/>
          </p:cNvCxnSpPr>
          <p:nvPr/>
        </p:nvCxnSpPr>
        <p:spPr bwMode="auto">
          <a:xfrm flipV="1">
            <a:off x="5463647" y="3079750"/>
            <a:ext cx="346603" cy="62071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Conector recto de flecha 42"/>
          <p:cNvCxnSpPr>
            <a:stCxn id="3" idx="4"/>
          </p:cNvCxnSpPr>
          <p:nvPr/>
        </p:nvCxnSpPr>
        <p:spPr bwMode="auto">
          <a:xfrm flipH="1" flipV="1">
            <a:off x="4978400" y="1647825"/>
            <a:ext cx="485247" cy="205263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Conector recto de flecha 46"/>
          <p:cNvCxnSpPr>
            <a:stCxn id="3" idx="4"/>
          </p:cNvCxnSpPr>
          <p:nvPr/>
        </p:nvCxnSpPr>
        <p:spPr bwMode="auto">
          <a:xfrm flipH="1" flipV="1">
            <a:off x="5280550" y="1616076"/>
            <a:ext cx="183097" cy="208438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Conector recto de flecha 49"/>
          <p:cNvCxnSpPr>
            <a:stCxn id="3" idx="4"/>
          </p:cNvCxnSpPr>
          <p:nvPr/>
        </p:nvCxnSpPr>
        <p:spPr bwMode="auto">
          <a:xfrm flipH="1" flipV="1">
            <a:off x="5184776" y="2105026"/>
            <a:ext cx="278871" cy="159543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2" name="Conector recto de flecha 51"/>
          <p:cNvCxnSpPr>
            <a:stCxn id="3" idx="4"/>
          </p:cNvCxnSpPr>
          <p:nvPr/>
        </p:nvCxnSpPr>
        <p:spPr bwMode="auto">
          <a:xfrm flipH="1" flipV="1">
            <a:off x="5111750" y="2073275"/>
            <a:ext cx="351897" cy="16271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4" name="Agrupar 3"/>
          <p:cNvGrpSpPr/>
          <p:nvPr/>
        </p:nvGrpSpPr>
        <p:grpSpPr>
          <a:xfrm>
            <a:off x="5334000" y="3468682"/>
            <a:ext cx="259292" cy="259292"/>
            <a:chOff x="5334000" y="3468682"/>
            <a:chExt cx="259292" cy="259292"/>
          </a:xfrm>
        </p:grpSpPr>
        <p:sp>
          <p:nvSpPr>
            <p:cNvPr id="2" name="Lágrima 1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3" name="Elipse 2"/>
            <p:cNvSpPr/>
            <p:nvPr/>
          </p:nvSpPr>
          <p:spPr bwMode="auto">
            <a:xfrm>
              <a:off x="5364825" y="3502820"/>
              <a:ext cx="197643" cy="19764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sp>
        <p:nvSpPr>
          <p:cNvPr id="87" name="CuadroTexto 86"/>
          <p:cNvSpPr txBox="1"/>
          <p:nvPr/>
        </p:nvSpPr>
        <p:spPr>
          <a:xfrm>
            <a:off x="2763309" y="2247116"/>
            <a:ext cx="1507903" cy="184666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s-ES" sz="1200" dirty="0" smtClean="0">
                <a:solidFill>
                  <a:schemeClr val="accent3">
                    <a:alpha val="50000"/>
                  </a:schemeClr>
                </a:solidFill>
                <a:latin typeface="Calibri"/>
                <a:cs typeface="Calibri"/>
              </a:rPr>
              <a:t>Océano Pacífico</a:t>
            </a:r>
            <a:endParaRPr lang="es-ES" sz="1200" dirty="0">
              <a:solidFill>
                <a:schemeClr val="accent3">
                  <a:alpha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8" name="CuadroTexto 87"/>
          <p:cNvSpPr txBox="1"/>
          <p:nvPr/>
        </p:nvSpPr>
        <p:spPr>
          <a:xfrm>
            <a:off x="6613262" y="3689091"/>
            <a:ext cx="1507903" cy="184666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s-ES" sz="1200" dirty="0" smtClean="0">
                <a:solidFill>
                  <a:schemeClr val="accent3">
                    <a:alpha val="50000"/>
                  </a:schemeClr>
                </a:solidFill>
                <a:latin typeface="Calibri"/>
                <a:cs typeface="Calibri"/>
              </a:rPr>
              <a:t>Océano Atlántico</a:t>
            </a:r>
            <a:endParaRPr lang="es-ES" sz="1200" dirty="0">
              <a:solidFill>
                <a:schemeClr val="accent3">
                  <a:alpha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9" name="CuadroTexto 88"/>
          <p:cNvSpPr txBox="1"/>
          <p:nvPr/>
        </p:nvSpPr>
        <p:spPr>
          <a:xfrm>
            <a:off x="4210758" y="4346675"/>
            <a:ext cx="1507903" cy="15388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s-ES" sz="1000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rPr>
              <a:t>AMÉRICA DEL SUR</a:t>
            </a:r>
          </a:p>
        </p:txBody>
      </p:sp>
      <p:sp>
        <p:nvSpPr>
          <p:cNvPr id="90" name="CuadroTexto 89"/>
          <p:cNvSpPr txBox="1"/>
          <p:nvPr/>
        </p:nvSpPr>
        <p:spPr>
          <a:xfrm>
            <a:off x="7821230" y="454082"/>
            <a:ext cx="709709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s-ES" sz="1000" dirty="0" smtClean="0">
                <a:solidFill>
                  <a:schemeClr val="bg2">
                    <a:alpha val="50000"/>
                  </a:schemeClr>
                </a:solidFill>
                <a:latin typeface="Calibri"/>
                <a:cs typeface="Calibri"/>
              </a:rPr>
              <a:t>EUROPA</a:t>
            </a:r>
            <a:r>
              <a:rPr lang="es-ES" sz="1000" dirty="0" smtClean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rPr>
              <a:t>DEL </a:t>
            </a:r>
            <a:r>
              <a:rPr lang="es-ES" sz="1000" dirty="0">
                <a:solidFill>
                  <a:schemeClr val="bg1">
                    <a:alpha val="50000"/>
                  </a:schemeClr>
                </a:solidFill>
              </a:rPr>
              <a:t>SUR</a:t>
            </a:r>
          </a:p>
        </p:txBody>
      </p:sp>
      <p:sp>
        <p:nvSpPr>
          <p:cNvPr id="91" name="CuadroTexto 90"/>
          <p:cNvSpPr txBox="1"/>
          <p:nvPr/>
        </p:nvSpPr>
        <p:spPr>
          <a:xfrm>
            <a:off x="1231319" y="3221136"/>
            <a:ext cx="709709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s-ES" sz="1000" dirty="0" smtClean="0">
                <a:solidFill>
                  <a:schemeClr val="bg2">
                    <a:alpha val="50000"/>
                  </a:schemeClr>
                </a:solidFill>
                <a:latin typeface="Calibri"/>
                <a:cs typeface="Calibri"/>
              </a:rPr>
              <a:t>OCEANÍA</a:t>
            </a:r>
            <a:r>
              <a:rPr lang="es-ES" sz="1000" dirty="0" smtClean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rPr>
              <a:t>SUR</a:t>
            </a:r>
            <a:endParaRPr lang="es-ES" sz="1000" dirty="0">
              <a:solidFill>
                <a:schemeClr val="bg1">
                  <a:alpha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2" name="CuadroTexto 91"/>
          <p:cNvSpPr txBox="1"/>
          <p:nvPr/>
        </p:nvSpPr>
        <p:spPr>
          <a:xfrm>
            <a:off x="4104681" y="301572"/>
            <a:ext cx="87066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s-ES" sz="1000" dirty="0" smtClean="0">
                <a:solidFill>
                  <a:schemeClr val="bg2">
                    <a:alpha val="50000"/>
                  </a:schemeClr>
                </a:solidFill>
                <a:latin typeface="Calibri"/>
                <a:cs typeface="Calibri"/>
              </a:rPr>
              <a:t>AMÉRICA DEL NORTE</a:t>
            </a:r>
            <a:endParaRPr lang="es-ES" sz="1000" dirty="0">
              <a:solidFill>
                <a:schemeClr val="bg1">
                  <a:alpha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492" y="4551514"/>
            <a:ext cx="325945" cy="4164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466" y="5700830"/>
            <a:ext cx="615413" cy="3613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217" y="5704672"/>
            <a:ext cx="924086" cy="3274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77" y="5671156"/>
            <a:ext cx="1923477" cy="45442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7701" y="5775647"/>
            <a:ext cx="690382" cy="2117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9704" y="5818084"/>
            <a:ext cx="1177454" cy="1605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210" y="5758163"/>
            <a:ext cx="933458" cy="22049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00" y="6276139"/>
            <a:ext cx="1069576" cy="28317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540" y="6331080"/>
            <a:ext cx="1341791" cy="17329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595" y="6210387"/>
            <a:ext cx="716266" cy="41468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468" y="6335081"/>
            <a:ext cx="998387" cy="22023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816" y="6259254"/>
            <a:ext cx="740926" cy="399519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203" y="6266787"/>
            <a:ext cx="518696" cy="301881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163" y="6254500"/>
            <a:ext cx="695305" cy="326454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732" y="6234371"/>
            <a:ext cx="526426" cy="366712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683" y="6331080"/>
            <a:ext cx="1045135" cy="228235"/>
          </a:xfrm>
          <a:prstGeom prst="rect">
            <a:avLst/>
          </a:prstGeom>
        </p:spPr>
      </p:pic>
      <p:pic>
        <p:nvPicPr>
          <p:cNvPr id="63" name="Imagen 6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767" y="3474517"/>
            <a:ext cx="226004" cy="16400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7169" y="5646494"/>
            <a:ext cx="947956" cy="52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ángulo 27"/>
          <p:cNvSpPr>
            <a:spLocks noChangeArrowheads="1"/>
          </p:cNvSpPr>
          <p:nvPr/>
        </p:nvSpPr>
        <p:spPr bwMode="auto">
          <a:xfrm>
            <a:off x="0" y="2982913"/>
            <a:ext cx="9144000" cy="1852612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110" name="Imagen 10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70" y="0"/>
            <a:ext cx="9144000" cy="6858000"/>
          </a:xfrm>
          <a:prstGeom prst="rect">
            <a:avLst/>
          </a:prstGeom>
        </p:spPr>
      </p:pic>
      <p:sp>
        <p:nvSpPr>
          <p:cNvPr id="4" name="CuadroTexto 10"/>
          <p:cNvSpPr txBox="1">
            <a:spLocks noChangeArrowheads="1"/>
          </p:cNvSpPr>
          <p:nvPr/>
        </p:nvSpPr>
        <p:spPr bwMode="auto">
          <a:xfrm>
            <a:off x="932291" y="3205379"/>
            <a:ext cx="3422650" cy="179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es-CL" sz="1400" b="1" dirty="0" smtClean="0">
                <a:latin typeface="Calibri" charset="0"/>
                <a:cs typeface="Calibri" charset="0"/>
              </a:rPr>
              <a:t>HORAS DE </a:t>
            </a:r>
            <a:r>
              <a:rPr lang="es-CL" sz="1400" b="1" dirty="0">
                <a:latin typeface="Calibri" charset="0"/>
                <a:cs typeface="Calibri" charset="0"/>
              </a:rPr>
              <a:t>VUELO DESDE SANTIAGO</a:t>
            </a:r>
            <a:endParaRPr lang="es-ES_tradnl" sz="1400" b="1" dirty="0">
              <a:latin typeface="Calibri" charset="0"/>
              <a:cs typeface="Calibri" charset="0"/>
            </a:endParaRPr>
          </a:p>
          <a:p>
            <a:pPr eaLnBrk="1" hangingPunct="1">
              <a:lnSpc>
                <a:spcPct val="140000"/>
              </a:lnSpc>
            </a:pPr>
            <a:r>
              <a:rPr lang="es-CL" sz="1400" dirty="0">
                <a:latin typeface="Calibri" charset="0"/>
                <a:cs typeface="Calibri" charset="0"/>
              </a:rPr>
              <a:t>Arica: </a:t>
            </a:r>
            <a:r>
              <a:rPr lang="es-CL" sz="1400" dirty="0" smtClean="0">
                <a:latin typeface="Calibri" charset="0"/>
                <a:cs typeface="Calibri" charset="0"/>
              </a:rPr>
              <a:t>                  2:30</a:t>
            </a:r>
            <a:endParaRPr lang="es-ES_tradnl" sz="1400" dirty="0">
              <a:latin typeface="Calibri" charset="0"/>
              <a:cs typeface="Calibri" charset="0"/>
            </a:endParaRPr>
          </a:p>
          <a:p>
            <a:pPr eaLnBrk="1" hangingPunct="1">
              <a:lnSpc>
                <a:spcPct val="140000"/>
              </a:lnSpc>
            </a:pPr>
            <a:r>
              <a:rPr lang="es-CL" sz="1400" dirty="0">
                <a:latin typeface="Calibri" charset="0"/>
                <a:cs typeface="Calibri" charset="0"/>
              </a:rPr>
              <a:t>Puerto Montt: </a:t>
            </a:r>
            <a:r>
              <a:rPr lang="es-CL" sz="1400" dirty="0" smtClean="0">
                <a:latin typeface="Calibri" charset="0"/>
                <a:cs typeface="Calibri" charset="0"/>
              </a:rPr>
              <a:t>  1:45</a:t>
            </a:r>
            <a:r>
              <a:rPr lang="en-US" sz="1400" dirty="0" smtClean="0">
                <a:latin typeface="Calibri" charset="0"/>
                <a:cs typeface="Calibri" charset="0"/>
              </a:rPr>
              <a:t> </a:t>
            </a:r>
            <a:endParaRPr lang="en-US" sz="1400" dirty="0">
              <a:latin typeface="Calibri" charset="0"/>
              <a:cs typeface="Calibri" charset="0"/>
            </a:endParaRPr>
          </a:p>
          <a:p>
            <a:pPr eaLnBrk="1" hangingPunct="1">
              <a:lnSpc>
                <a:spcPct val="140000"/>
              </a:lnSpc>
            </a:pPr>
            <a:r>
              <a:rPr lang="es-CL" sz="1400" dirty="0">
                <a:latin typeface="Calibri" charset="0"/>
                <a:cs typeface="Calibri" charset="0"/>
              </a:rPr>
              <a:t>Punta Arenas: </a:t>
            </a:r>
            <a:r>
              <a:rPr lang="es-CL" sz="1400" dirty="0" smtClean="0">
                <a:latin typeface="Calibri" charset="0"/>
                <a:cs typeface="Calibri" charset="0"/>
              </a:rPr>
              <a:t>   3:20</a:t>
            </a:r>
            <a:endParaRPr lang="en-US" sz="1400" dirty="0">
              <a:latin typeface="Calibri" charset="0"/>
              <a:cs typeface="Calibri" charset="0"/>
            </a:endParaRPr>
          </a:p>
          <a:p>
            <a:pPr eaLnBrk="1" hangingPunct="1">
              <a:lnSpc>
                <a:spcPct val="140000"/>
              </a:lnSpc>
            </a:pPr>
            <a:r>
              <a:rPr lang="es-CL" sz="1400" dirty="0">
                <a:latin typeface="Calibri" charset="0"/>
                <a:cs typeface="Calibri" charset="0"/>
              </a:rPr>
              <a:t>Isla de Pascua: </a:t>
            </a:r>
            <a:r>
              <a:rPr lang="es-CL" sz="1400" dirty="0" smtClean="0">
                <a:latin typeface="Calibri" charset="0"/>
                <a:cs typeface="Calibri" charset="0"/>
              </a:rPr>
              <a:t>  4:50</a:t>
            </a:r>
            <a:endParaRPr lang="en-US" sz="1400" dirty="0">
              <a:latin typeface="Calibri" charset="0"/>
              <a:cs typeface="Calibri" charset="0"/>
            </a:endParaRPr>
          </a:p>
          <a:p>
            <a:pPr eaLnBrk="1" hangingPunct="1">
              <a:lnSpc>
                <a:spcPct val="140000"/>
              </a:lnSpc>
            </a:pPr>
            <a:endParaRPr lang="es-ES" sz="1400" dirty="0">
              <a:latin typeface="Calibri" charset="0"/>
              <a:cs typeface="Calibri" charset="0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7505416" y="275182"/>
            <a:ext cx="143905" cy="143905"/>
            <a:chOff x="5334000" y="3468682"/>
            <a:chExt cx="259292" cy="259292"/>
          </a:xfrm>
        </p:grpSpPr>
        <p:sp>
          <p:nvSpPr>
            <p:cNvPr id="13" name="Lágrima 12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14" name="Elipse 13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7559154" y="545057"/>
            <a:ext cx="143905" cy="143905"/>
            <a:chOff x="5334000" y="3468682"/>
            <a:chExt cx="259292" cy="259292"/>
          </a:xfrm>
        </p:grpSpPr>
        <p:sp>
          <p:nvSpPr>
            <p:cNvPr id="16" name="Lágrima 15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17" name="Elipse 16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18" name="Agrupar 17"/>
          <p:cNvGrpSpPr/>
          <p:nvPr/>
        </p:nvGrpSpPr>
        <p:grpSpPr>
          <a:xfrm>
            <a:off x="7695710" y="884782"/>
            <a:ext cx="143905" cy="143905"/>
            <a:chOff x="5334000" y="3468682"/>
            <a:chExt cx="259292" cy="259292"/>
          </a:xfrm>
        </p:grpSpPr>
        <p:sp>
          <p:nvSpPr>
            <p:cNvPr id="19" name="Lágrima 18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20" name="Elipse 19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21" name="Agrupar 20"/>
          <p:cNvGrpSpPr/>
          <p:nvPr/>
        </p:nvGrpSpPr>
        <p:grpSpPr>
          <a:xfrm>
            <a:off x="7542312" y="1072612"/>
            <a:ext cx="143905" cy="143905"/>
            <a:chOff x="5334000" y="3468682"/>
            <a:chExt cx="259292" cy="259292"/>
          </a:xfrm>
        </p:grpSpPr>
        <p:sp>
          <p:nvSpPr>
            <p:cNvPr id="22" name="Lágrima 21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23" name="Elipse 22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24" name="Agrupar 23"/>
          <p:cNvGrpSpPr/>
          <p:nvPr/>
        </p:nvGrpSpPr>
        <p:grpSpPr>
          <a:xfrm>
            <a:off x="7558320" y="1631906"/>
            <a:ext cx="143905" cy="143905"/>
            <a:chOff x="5334000" y="3468682"/>
            <a:chExt cx="259292" cy="259292"/>
          </a:xfrm>
        </p:grpSpPr>
        <p:sp>
          <p:nvSpPr>
            <p:cNvPr id="25" name="Lágrima 24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26" name="Elipse 25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27" name="Agrupar 26"/>
          <p:cNvGrpSpPr/>
          <p:nvPr/>
        </p:nvGrpSpPr>
        <p:grpSpPr>
          <a:xfrm>
            <a:off x="7403798" y="2021618"/>
            <a:ext cx="143905" cy="143905"/>
            <a:chOff x="5334000" y="3468682"/>
            <a:chExt cx="259292" cy="259292"/>
          </a:xfrm>
        </p:grpSpPr>
        <p:sp>
          <p:nvSpPr>
            <p:cNvPr id="28" name="Lágrima 27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29" name="Elipse 28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7208714" y="3091329"/>
            <a:ext cx="143905" cy="143905"/>
            <a:chOff x="5334000" y="3468682"/>
            <a:chExt cx="259292" cy="259292"/>
          </a:xfrm>
        </p:grpSpPr>
        <p:sp>
          <p:nvSpPr>
            <p:cNvPr id="34" name="Lágrima 33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35" name="Elipse 34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36" name="Agrupar 35"/>
          <p:cNvGrpSpPr/>
          <p:nvPr/>
        </p:nvGrpSpPr>
        <p:grpSpPr>
          <a:xfrm>
            <a:off x="7302180" y="3358029"/>
            <a:ext cx="143905" cy="143905"/>
            <a:chOff x="5334000" y="3468682"/>
            <a:chExt cx="259292" cy="259292"/>
          </a:xfrm>
        </p:grpSpPr>
        <p:sp>
          <p:nvSpPr>
            <p:cNvPr id="37" name="Lágrima 36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38" name="Elipse 37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39" name="Agrupar 38"/>
          <p:cNvGrpSpPr/>
          <p:nvPr/>
        </p:nvGrpSpPr>
        <p:grpSpPr>
          <a:xfrm>
            <a:off x="7184845" y="3531599"/>
            <a:ext cx="143905" cy="143905"/>
            <a:chOff x="5334000" y="3468682"/>
            <a:chExt cx="259292" cy="259292"/>
          </a:xfrm>
        </p:grpSpPr>
        <p:sp>
          <p:nvSpPr>
            <p:cNvPr id="40" name="Lágrima 39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41" name="Elipse 40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45" name="Agrupar 44"/>
          <p:cNvGrpSpPr/>
          <p:nvPr/>
        </p:nvGrpSpPr>
        <p:grpSpPr>
          <a:xfrm>
            <a:off x="7179049" y="3704066"/>
            <a:ext cx="143905" cy="143905"/>
            <a:chOff x="5334000" y="3468682"/>
            <a:chExt cx="259292" cy="259292"/>
          </a:xfrm>
        </p:grpSpPr>
        <p:sp>
          <p:nvSpPr>
            <p:cNvPr id="46" name="Lágrima 45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47" name="Elipse 46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48" name="Agrupar 47"/>
          <p:cNvGrpSpPr/>
          <p:nvPr/>
        </p:nvGrpSpPr>
        <p:grpSpPr>
          <a:xfrm>
            <a:off x="7286462" y="3780266"/>
            <a:ext cx="143905" cy="143905"/>
            <a:chOff x="5334000" y="3468682"/>
            <a:chExt cx="259292" cy="259292"/>
          </a:xfrm>
        </p:grpSpPr>
        <p:sp>
          <p:nvSpPr>
            <p:cNvPr id="49" name="Lágrima 48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50" name="Elipse 49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51" name="Agrupar 50"/>
          <p:cNvGrpSpPr/>
          <p:nvPr/>
        </p:nvGrpSpPr>
        <p:grpSpPr>
          <a:xfrm>
            <a:off x="7136350" y="3929491"/>
            <a:ext cx="143905" cy="143905"/>
            <a:chOff x="5334000" y="3468682"/>
            <a:chExt cx="259292" cy="259292"/>
          </a:xfrm>
        </p:grpSpPr>
        <p:sp>
          <p:nvSpPr>
            <p:cNvPr id="52" name="Lágrima 51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53" name="Elipse 52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54" name="Agrupar 53"/>
          <p:cNvGrpSpPr/>
          <p:nvPr/>
        </p:nvGrpSpPr>
        <p:grpSpPr>
          <a:xfrm>
            <a:off x="7286462" y="4399391"/>
            <a:ext cx="143905" cy="143905"/>
            <a:chOff x="5334000" y="3468682"/>
            <a:chExt cx="259292" cy="259292"/>
          </a:xfrm>
        </p:grpSpPr>
        <p:sp>
          <p:nvSpPr>
            <p:cNvPr id="55" name="Lágrima 54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56" name="Elipse 55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57" name="Agrupar 56"/>
          <p:cNvGrpSpPr/>
          <p:nvPr/>
        </p:nvGrpSpPr>
        <p:grpSpPr>
          <a:xfrm>
            <a:off x="7257469" y="5377291"/>
            <a:ext cx="143905" cy="143905"/>
            <a:chOff x="5334000" y="3468682"/>
            <a:chExt cx="259292" cy="259292"/>
          </a:xfrm>
        </p:grpSpPr>
        <p:sp>
          <p:nvSpPr>
            <p:cNvPr id="58" name="Lágrima 57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59" name="Elipse 58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60" name="Agrupar 59"/>
          <p:cNvGrpSpPr/>
          <p:nvPr/>
        </p:nvGrpSpPr>
        <p:grpSpPr>
          <a:xfrm>
            <a:off x="7418649" y="5571355"/>
            <a:ext cx="143905" cy="143905"/>
            <a:chOff x="5334000" y="3468682"/>
            <a:chExt cx="259292" cy="259292"/>
          </a:xfrm>
        </p:grpSpPr>
        <p:sp>
          <p:nvSpPr>
            <p:cNvPr id="61" name="Lágrima 60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62" name="Elipse 61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66" name="Agrupar 65"/>
          <p:cNvGrpSpPr/>
          <p:nvPr/>
        </p:nvGrpSpPr>
        <p:grpSpPr>
          <a:xfrm>
            <a:off x="5288900" y="5541690"/>
            <a:ext cx="143905" cy="143905"/>
            <a:chOff x="5334000" y="3468682"/>
            <a:chExt cx="259292" cy="259292"/>
          </a:xfrm>
        </p:grpSpPr>
        <p:sp>
          <p:nvSpPr>
            <p:cNvPr id="67" name="Lágrima 66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68" name="Elipse 67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sp>
        <p:nvSpPr>
          <p:cNvPr id="72" name="CuadroTexto 15"/>
          <p:cNvSpPr txBox="1">
            <a:spLocks noChangeArrowheads="1"/>
          </p:cNvSpPr>
          <p:nvPr/>
        </p:nvSpPr>
        <p:spPr bwMode="auto">
          <a:xfrm>
            <a:off x="7011780" y="284591"/>
            <a:ext cx="42386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>
                <a:solidFill>
                  <a:srgbClr val="47474B"/>
                </a:solidFill>
                <a:latin typeface="Calibri"/>
                <a:cs typeface="Calibri"/>
              </a:rPr>
              <a:t>Arica</a:t>
            </a:r>
          </a:p>
        </p:txBody>
      </p:sp>
      <p:sp>
        <p:nvSpPr>
          <p:cNvPr id="73" name="CuadroTexto 15"/>
          <p:cNvSpPr txBox="1">
            <a:spLocks noChangeArrowheads="1"/>
          </p:cNvSpPr>
          <p:nvPr/>
        </p:nvSpPr>
        <p:spPr bwMode="auto">
          <a:xfrm>
            <a:off x="6880731" y="572162"/>
            <a:ext cx="59759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>
                <a:solidFill>
                  <a:srgbClr val="47474B"/>
                </a:solidFill>
                <a:latin typeface="Calibri"/>
                <a:cs typeface="Calibri"/>
              </a:rPr>
              <a:t>Iquique</a:t>
            </a:r>
          </a:p>
        </p:txBody>
      </p:sp>
      <p:sp>
        <p:nvSpPr>
          <p:cNvPr id="74" name="CuadroTexto 15"/>
          <p:cNvSpPr txBox="1">
            <a:spLocks noChangeArrowheads="1"/>
          </p:cNvSpPr>
          <p:nvPr/>
        </p:nvSpPr>
        <p:spPr bwMode="auto">
          <a:xfrm>
            <a:off x="7923870" y="875556"/>
            <a:ext cx="59759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ES" sz="1300" dirty="0">
                <a:solidFill>
                  <a:srgbClr val="47474B"/>
                </a:solidFill>
                <a:latin typeface="Calibri"/>
                <a:cs typeface="Calibri"/>
              </a:rPr>
              <a:t>Calama</a:t>
            </a:r>
          </a:p>
        </p:txBody>
      </p:sp>
      <p:sp>
        <p:nvSpPr>
          <p:cNvPr id="75" name="CuadroTexto 15"/>
          <p:cNvSpPr txBox="1">
            <a:spLocks noChangeArrowheads="1"/>
          </p:cNvSpPr>
          <p:nvPr/>
        </p:nvSpPr>
        <p:spPr bwMode="auto">
          <a:xfrm>
            <a:off x="6511355" y="1090245"/>
            <a:ext cx="99985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r" eaLnBrk="1" hangingPunct="1">
              <a:defRPr sz="1300">
                <a:solidFill>
                  <a:srgbClr val="47474B"/>
                </a:solidFill>
                <a:latin typeface="Calibri"/>
                <a:cs typeface="Calibri"/>
              </a:defRPr>
            </a:lvl1pPr>
            <a:lvl2pPr marL="742950" indent="-285750" eaLnBrk="0" hangingPunct="0">
              <a:defRPr sz="2400"/>
            </a:lvl2pPr>
            <a:lvl3pPr marL="1143000" indent="-228600" eaLnBrk="0" hangingPunct="0">
              <a:defRPr sz="2400"/>
            </a:lvl3pPr>
            <a:lvl4pPr marL="1600200" indent="-228600" eaLnBrk="0" hangingPunct="0">
              <a:defRPr sz="2400"/>
            </a:lvl4pPr>
            <a:lvl5pPr marL="2057400" indent="-2286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/>
            </a:lvl9pPr>
          </a:lstStyle>
          <a:p>
            <a:r>
              <a:rPr lang="es-ES" dirty="0"/>
              <a:t>Antofagasta</a:t>
            </a:r>
          </a:p>
        </p:txBody>
      </p:sp>
      <p:sp>
        <p:nvSpPr>
          <p:cNvPr id="76" name="CuadroTexto 15"/>
          <p:cNvSpPr txBox="1">
            <a:spLocks noChangeArrowheads="1"/>
          </p:cNvSpPr>
          <p:nvPr/>
        </p:nvSpPr>
        <p:spPr bwMode="auto">
          <a:xfrm>
            <a:off x="7869280" y="1679019"/>
            <a:ext cx="99985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eaLnBrk="1" hangingPunct="1">
              <a:defRPr sz="1300">
                <a:solidFill>
                  <a:srgbClr val="47474B"/>
                </a:solidFill>
                <a:latin typeface="Calibri"/>
                <a:cs typeface="Calibri"/>
              </a:defRPr>
            </a:lvl1pPr>
            <a:lvl2pPr marL="742950" indent="-285750" eaLnBrk="0" hangingPunct="0">
              <a:defRPr sz="2400"/>
            </a:lvl2pPr>
            <a:lvl3pPr marL="1143000" indent="-228600" eaLnBrk="0" hangingPunct="0">
              <a:defRPr sz="2400"/>
            </a:lvl3pPr>
            <a:lvl4pPr marL="1600200" indent="-228600" eaLnBrk="0" hangingPunct="0">
              <a:defRPr sz="2400"/>
            </a:lvl4pPr>
            <a:lvl5pPr marL="2057400" indent="-2286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/>
            </a:lvl9pPr>
          </a:lstStyle>
          <a:p>
            <a:r>
              <a:rPr lang="es-ES" dirty="0"/>
              <a:t>Copiapó</a:t>
            </a:r>
          </a:p>
        </p:txBody>
      </p:sp>
      <p:sp>
        <p:nvSpPr>
          <p:cNvPr id="77" name="CuadroTexto 15"/>
          <p:cNvSpPr txBox="1">
            <a:spLocks noChangeArrowheads="1"/>
          </p:cNvSpPr>
          <p:nvPr/>
        </p:nvSpPr>
        <p:spPr bwMode="auto">
          <a:xfrm>
            <a:off x="6236144" y="2019090"/>
            <a:ext cx="111197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La </a:t>
            </a:r>
            <a:r>
              <a:rPr lang="es-ES" sz="1300" dirty="0">
                <a:solidFill>
                  <a:srgbClr val="47474B"/>
                </a:solidFill>
                <a:latin typeface="Calibri"/>
                <a:cs typeface="Calibri"/>
              </a:rPr>
              <a:t>Serena</a:t>
            </a:r>
          </a:p>
        </p:txBody>
      </p:sp>
      <p:sp>
        <p:nvSpPr>
          <p:cNvPr id="78" name="CuadroTexto 15"/>
          <p:cNvSpPr txBox="1">
            <a:spLocks noChangeArrowheads="1"/>
          </p:cNvSpPr>
          <p:nvPr/>
        </p:nvSpPr>
        <p:spPr bwMode="auto">
          <a:xfrm>
            <a:off x="4085617" y="1889146"/>
            <a:ext cx="111197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I</a:t>
            </a:r>
            <a:r>
              <a:rPr lang="es-ES" sz="1300" dirty="0">
                <a:solidFill>
                  <a:srgbClr val="47474B"/>
                </a:solidFill>
                <a:latin typeface="Calibri"/>
                <a:cs typeface="Calibri"/>
              </a:rPr>
              <a:t>sla de Pascua</a:t>
            </a:r>
          </a:p>
        </p:txBody>
      </p:sp>
      <p:sp>
        <p:nvSpPr>
          <p:cNvPr id="79" name="CuadroTexto 15"/>
          <p:cNvSpPr txBox="1">
            <a:spLocks noChangeArrowheads="1"/>
          </p:cNvSpPr>
          <p:nvPr/>
        </p:nvSpPr>
        <p:spPr bwMode="auto">
          <a:xfrm>
            <a:off x="4636923" y="2590063"/>
            <a:ext cx="182582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Robinson Crusoe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grpSp>
        <p:nvGrpSpPr>
          <p:cNvPr id="80" name="Agrupar 79"/>
          <p:cNvGrpSpPr/>
          <p:nvPr/>
        </p:nvGrpSpPr>
        <p:grpSpPr>
          <a:xfrm>
            <a:off x="6548325" y="2486162"/>
            <a:ext cx="143905" cy="143905"/>
            <a:chOff x="5334000" y="3468682"/>
            <a:chExt cx="259292" cy="259292"/>
          </a:xfrm>
        </p:grpSpPr>
        <p:sp>
          <p:nvSpPr>
            <p:cNvPr id="81" name="Lágrima 80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82" name="Elipse 81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sp>
        <p:nvSpPr>
          <p:cNvPr id="84" name="CuadroTexto 15"/>
          <p:cNvSpPr txBox="1">
            <a:spLocks noChangeArrowheads="1"/>
          </p:cNvSpPr>
          <p:nvPr/>
        </p:nvSpPr>
        <p:spPr bwMode="auto">
          <a:xfrm>
            <a:off x="7719168" y="2618923"/>
            <a:ext cx="99985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ES" sz="1300" dirty="0" smtClean="0">
                <a:solidFill>
                  <a:srgbClr val="EB0028"/>
                </a:solidFill>
                <a:latin typeface="Calibri"/>
                <a:cs typeface="Calibri"/>
              </a:rPr>
              <a:t>Santiago</a:t>
            </a:r>
            <a:endParaRPr lang="es-ES" sz="1300" dirty="0">
              <a:solidFill>
                <a:srgbClr val="EB0028"/>
              </a:solidFill>
              <a:latin typeface="Calibri"/>
              <a:cs typeface="Calibri"/>
            </a:endParaRPr>
          </a:p>
        </p:txBody>
      </p:sp>
      <p:sp>
        <p:nvSpPr>
          <p:cNvPr id="85" name="CuadroTexto 15"/>
          <p:cNvSpPr txBox="1">
            <a:spLocks noChangeArrowheads="1"/>
          </p:cNvSpPr>
          <p:nvPr/>
        </p:nvSpPr>
        <p:spPr bwMode="auto">
          <a:xfrm>
            <a:off x="7558648" y="3358504"/>
            <a:ext cx="99985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Temuco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sp>
        <p:nvSpPr>
          <p:cNvPr id="87" name="CuadroTexto 15"/>
          <p:cNvSpPr txBox="1">
            <a:spLocks noChangeArrowheads="1"/>
          </p:cNvSpPr>
          <p:nvPr/>
        </p:nvSpPr>
        <p:spPr bwMode="auto">
          <a:xfrm>
            <a:off x="7464719" y="3853808"/>
            <a:ext cx="99985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Puerto Montt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sp>
        <p:nvSpPr>
          <p:cNvPr id="88" name="CuadroTexto 15"/>
          <p:cNvSpPr txBox="1">
            <a:spLocks noChangeArrowheads="1"/>
          </p:cNvSpPr>
          <p:nvPr/>
        </p:nvSpPr>
        <p:spPr bwMode="auto">
          <a:xfrm>
            <a:off x="7512647" y="4421573"/>
            <a:ext cx="99985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Balmaceda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sp>
        <p:nvSpPr>
          <p:cNvPr id="90" name="CuadroTexto 15"/>
          <p:cNvSpPr txBox="1">
            <a:spLocks noChangeArrowheads="1"/>
          </p:cNvSpPr>
          <p:nvPr/>
        </p:nvSpPr>
        <p:spPr bwMode="auto">
          <a:xfrm>
            <a:off x="6166439" y="3146530"/>
            <a:ext cx="98294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Concepción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sp>
        <p:nvSpPr>
          <p:cNvPr id="91" name="CuadroTexto 15"/>
          <p:cNvSpPr txBox="1">
            <a:spLocks noChangeArrowheads="1"/>
          </p:cNvSpPr>
          <p:nvPr/>
        </p:nvSpPr>
        <p:spPr bwMode="auto">
          <a:xfrm>
            <a:off x="6144214" y="3494216"/>
            <a:ext cx="98294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Valdivia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sp>
        <p:nvSpPr>
          <p:cNvPr id="92" name="CuadroTexto 15"/>
          <p:cNvSpPr txBox="1">
            <a:spLocks noChangeArrowheads="1"/>
          </p:cNvSpPr>
          <p:nvPr/>
        </p:nvSpPr>
        <p:spPr bwMode="auto">
          <a:xfrm>
            <a:off x="6123740" y="3695408"/>
            <a:ext cx="98294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Osorno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sp>
        <p:nvSpPr>
          <p:cNvPr id="93" name="CuadroTexto 15"/>
          <p:cNvSpPr txBox="1">
            <a:spLocks noChangeArrowheads="1"/>
          </p:cNvSpPr>
          <p:nvPr/>
        </p:nvSpPr>
        <p:spPr bwMode="auto">
          <a:xfrm>
            <a:off x="6096286" y="3963098"/>
            <a:ext cx="98294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Chiloé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sp>
        <p:nvSpPr>
          <p:cNvPr id="94" name="CuadroTexto 15"/>
          <p:cNvSpPr txBox="1">
            <a:spLocks noChangeArrowheads="1"/>
          </p:cNvSpPr>
          <p:nvPr/>
        </p:nvSpPr>
        <p:spPr bwMode="auto">
          <a:xfrm>
            <a:off x="5462471" y="5368595"/>
            <a:ext cx="159247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Puerto Natales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sp>
        <p:nvSpPr>
          <p:cNvPr id="95" name="CuadroTexto 15"/>
          <p:cNvSpPr txBox="1">
            <a:spLocks noChangeArrowheads="1"/>
          </p:cNvSpPr>
          <p:nvPr/>
        </p:nvSpPr>
        <p:spPr bwMode="auto">
          <a:xfrm>
            <a:off x="5626981" y="5693535"/>
            <a:ext cx="159247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Punta Arenas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sp>
        <p:nvSpPr>
          <p:cNvPr id="96" name="CuadroTexto 15"/>
          <p:cNvSpPr txBox="1">
            <a:spLocks noChangeArrowheads="1"/>
          </p:cNvSpPr>
          <p:nvPr/>
        </p:nvSpPr>
        <p:spPr bwMode="auto">
          <a:xfrm>
            <a:off x="3175287" y="6184222"/>
            <a:ext cx="159247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 eaLnBrk="1" hangingPunct="1"/>
            <a:r>
              <a:rPr lang="es-ES" sz="1300" dirty="0" smtClean="0">
                <a:solidFill>
                  <a:srgbClr val="47474B"/>
                </a:solidFill>
                <a:latin typeface="Calibri"/>
                <a:cs typeface="Calibri"/>
              </a:rPr>
              <a:t>Antártica</a:t>
            </a:r>
            <a:endParaRPr lang="es-ES" sz="1300" dirty="0">
              <a:solidFill>
                <a:srgbClr val="47474B"/>
              </a:solidFill>
              <a:latin typeface="Calibri"/>
              <a:cs typeface="Calibri"/>
            </a:endParaRPr>
          </a:p>
        </p:txBody>
      </p:sp>
      <p:pic>
        <p:nvPicPr>
          <p:cNvPr id="97" name="Imagen 9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492" y="270948"/>
            <a:ext cx="325945" cy="416485"/>
          </a:xfrm>
          <a:prstGeom prst="rect">
            <a:avLst/>
          </a:prstGeom>
        </p:spPr>
      </p:pic>
      <p:grpSp>
        <p:nvGrpSpPr>
          <p:cNvPr id="99" name="Agrupar 98"/>
          <p:cNvGrpSpPr/>
          <p:nvPr/>
        </p:nvGrpSpPr>
        <p:grpSpPr>
          <a:xfrm>
            <a:off x="4538872" y="1601223"/>
            <a:ext cx="143905" cy="143905"/>
            <a:chOff x="5334000" y="3468682"/>
            <a:chExt cx="259292" cy="259292"/>
          </a:xfrm>
        </p:grpSpPr>
        <p:sp>
          <p:nvSpPr>
            <p:cNvPr id="100" name="Lágrima 99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101" name="Elipse 100"/>
            <p:cNvSpPr/>
            <p:nvPr/>
          </p:nvSpPr>
          <p:spPr bwMode="auto">
            <a:xfrm>
              <a:off x="5376267" y="3517259"/>
              <a:ext cx="171624" cy="17162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7474591" y="2478269"/>
            <a:ext cx="259292" cy="259292"/>
            <a:chOff x="5334000" y="3468682"/>
            <a:chExt cx="259292" cy="259292"/>
          </a:xfrm>
        </p:grpSpPr>
        <p:sp>
          <p:nvSpPr>
            <p:cNvPr id="9" name="Lágrima 8"/>
            <p:cNvSpPr/>
            <p:nvPr/>
          </p:nvSpPr>
          <p:spPr bwMode="auto">
            <a:xfrm rot="8280000">
              <a:off x="5334000" y="3468682"/>
              <a:ext cx="259292" cy="259292"/>
            </a:xfrm>
            <a:prstGeom prst="teardrop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10" name="Elipse 9"/>
            <p:cNvSpPr/>
            <p:nvPr/>
          </p:nvSpPr>
          <p:spPr bwMode="auto">
            <a:xfrm>
              <a:off x="5364825" y="3502820"/>
              <a:ext cx="197643" cy="19764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104" name="Agrupar 103"/>
          <p:cNvGrpSpPr/>
          <p:nvPr/>
        </p:nvGrpSpPr>
        <p:grpSpPr>
          <a:xfrm>
            <a:off x="160089" y="134708"/>
            <a:ext cx="671429" cy="622300"/>
            <a:chOff x="6886353" y="134708"/>
            <a:chExt cx="671429" cy="622300"/>
          </a:xfrm>
          <a:solidFill>
            <a:srgbClr val="FF9900"/>
          </a:solidFill>
        </p:grpSpPr>
        <p:sp>
          <p:nvSpPr>
            <p:cNvPr id="105" name="Rectángulo 104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106" name="Imagen 10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grpFill/>
          </p:spPr>
        </p:pic>
      </p:grpSp>
      <p:sp>
        <p:nvSpPr>
          <p:cNvPr id="107" name="Llamada ovalada 106"/>
          <p:cNvSpPr/>
          <p:nvPr/>
        </p:nvSpPr>
        <p:spPr bwMode="auto">
          <a:xfrm rot="15120000">
            <a:off x="317189" y="3193957"/>
            <a:ext cx="447218" cy="454455"/>
          </a:xfrm>
          <a:prstGeom prst="wedgeEllipseCallout">
            <a:avLst/>
          </a:prstGeom>
          <a:solidFill>
            <a:srgbClr val="0091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rgbClr val="004C97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109" name="Imagen 10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99" y="3270365"/>
            <a:ext cx="292049" cy="312910"/>
          </a:xfrm>
          <a:prstGeom prst="rect">
            <a:avLst/>
          </a:prstGeom>
        </p:spPr>
      </p:pic>
      <p:sp>
        <p:nvSpPr>
          <p:cNvPr id="108" name="CuadroTexto 2"/>
          <p:cNvSpPr txBox="1">
            <a:spLocks noChangeArrowheads="1"/>
          </p:cNvSpPr>
          <p:nvPr/>
        </p:nvSpPr>
        <p:spPr bwMode="auto">
          <a:xfrm>
            <a:off x="467226" y="1379279"/>
            <a:ext cx="36183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ES_tradnl" sz="3200" b="1" dirty="0">
                <a:latin typeface="Calibri" charset="0"/>
                <a:cs typeface="Calibri" charset="0"/>
              </a:rPr>
              <a:t>Chile, </a:t>
            </a:r>
            <a:endParaRPr lang="es-ES_tradnl" sz="3200" b="1" dirty="0" smtClean="0">
              <a:latin typeface="Calibri" charset="0"/>
              <a:cs typeface="Calibri" charset="0"/>
            </a:endParaRPr>
          </a:p>
          <a:p>
            <a:pPr eaLnBrk="1" hangingPunct="1"/>
            <a:r>
              <a:rPr lang="es-ES" sz="3200" b="1" dirty="0">
                <a:latin typeface="Calibri" charset="0"/>
                <a:cs typeface="Calibri" charset="0"/>
              </a:rPr>
              <a:t>u</a:t>
            </a:r>
            <a:r>
              <a:rPr lang="es-ES_tradnl" sz="3200" b="1" dirty="0" smtClean="0">
                <a:latin typeface="Calibri" charset="0"/>
                <a:cs typeface="Calibri" charset="0"/>
              </a:rPr>
              <a:t>n </a:t>
            </a:r>
            <a:r>
              <a:rPr lang="es-ES_tradnl" sz="3200" b="1" dirty="0">
                <a:latin typeface="Calibri" charset="0"/>
                <a:cs typeface="Calibri" charset="0"/>
              </a:rPr>
              <a:t>p</a:t>
            </a:r>
            <a:r>
              <a:rPr lang="es-ES_tradnl" sz="3200" b="1" dirty="0" smtClean="0">
                <a:latin typeface="Calibri" charset="0"/>
                <a:cs typeface="Calibri" charset="0"/>
              </a:rPr>
              <a:t>aís conectado</a:t>
            </a:r>
            <a:endParaRPr lang="es-ES" sz="3200" b="1" dirty="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01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18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1986" y="3925"/>
            <a:ext cx="9175985" cy="544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Agrupar 15"/>
          <p:cNvGrpSpPr/>
          <p:nvPr/>
        </p:nvGrpSpPr>
        <p:grpSpPr>
          <a:xfrm>
            <a:off x="160089" y="134708"/>
            <a:ext cx="671429" cy="622300"/>
            <a:chOff x="6886353" y="134708"/>
            <a:chExt cx="671429" cy="622300"/>
          </a:xfrm>
          <a:solidFill>
            <a:srgbClr val="FF9900"/>
          </a:solidFill>
        </p:grpSpPr>
        <p:sp>
          <p:nvSpPr>
            <p:cNvPr id="17" name="Rectángulo 16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grpFill/>
          </p:spPr>
        </p:pic>
      </p:grpSp>
      <p:sp>
        <p:nvSpPr>
          <p:cNvPr id="92" name="CuadroTexto 91"/>
          <p:cNvSpPr txBox="1"/>
          <p:nvPr/>
        </p:nvSpPr>
        <p:spPr>
          <a:xfrm>
            <a:off x="4104681" y="301572"/>
            <a:ext cx="87066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s-ES" sz="1000" dirty="0" smtClean="0">
                <a:solidFill>
                  <a:schemeClr val="bg2">
                    <a:alpha val="50000"/>
                  </a:schemeClr>
                </a:solidFill>
                <a:latin typeface="Calibri"/>
                <a:cs typeface="Calibri"/>
              </a:rPr>
              <a:t>AMÉRICA DEL NORTE</a:t>
            </a:r>
            <a:endParaRPr lang="es-ES" sz="1000" dirty="0">
              <a:solidFill>
                <a:schemeClr val="bg1">
                  <a:alpha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4" name="Rectángulo 1"/>
          <p:cNvSpPr>
            <a:spLocks noChangeArrowheads="1"/>
          </p:cNvSpPr>
          <p:nvPr/>
        </p:nvSpPr>
        <p:spPr bwMode="auto">
          <a:xfrm>
            <a:off x="-31986" y="5452522"/>
            <a:ext cx="9175986" cy="140547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 dirty="0"/>
          </a:p>
        </p:txBody>
      </p:sp>
      <p:sp>
        <p:nvSpPr>
          <p:cNvPr id="32" name="31 CuadroTexto"/>
          <p:cNvSpPr txBox="1"/>
          <p:nvPr/>
        </p:nvSpPr>
        <p:spPr>
          <a:xfrm>
            <a:off x="146439" y="5685418"/>
            <a:ext cx="2405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SzPct val="75000"/>
            </a:pP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14 millones de 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pasajeros es la capacidad anual del aeropuerto Comodoro Arturo Merino Benítez.</a:t>
            </a:r>
            <a:endParaRPr lang="es-CL" sz="14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3070746" y="5666072"/>
            <a:ext cx="2671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Elegido 2 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veces como el mejor aeropuerto en Latinoamérica, por ser uno de los más seguros y modernos de la r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egión.</a:t>
            </a:r>
            <a:endParaRPr lang="es-CL" sz="2400" b="1" i="1" dirty="0">
              <a:solidFill>
                <a:srgbClr val="FF9900"/>
              </a:solidFill>
              <a:latin typeface="Calibri"/>
              <a:ea typeface="Lucida Grande"/>
              <a:cs typeface="Calibri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6114197" y="5665278"/>
            <a:ext cx="2839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30 millones de pasajeros será la capacidad del nuevo aeropuerto </a:t>
            </a:r>
            <a:r>
              <a:rPr lang="es-CL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internacional de </a:t>
            </a:r>
            <a:r>
              <a:rPr lang="es-CL" sz="14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Santiago que se inaugurará el año 2019.</a:t>
            </a:r>
          </a:p>
        </p:txBody>
      </p:sp>
      <p:cxnSp>
        <p:nvCxnSpPr>
          <p:cNvPr id="70" name="Conector recto 36"/>
          <p:cNvCxnSpPr/>
          <p:nvPr/>
        </p:nvCxnSpPr>
        <p:spPr bwMode="auto">
          <a:xfrm flipV="1">
            <a:off x="2764978" y="5610021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3" name="Rectángulo 5"/>
          <p:cNvSpPr>
            <a:spLocks noChangeArrowheads="1"/>
          </p:cNvSpPr>
          <p:nvPr/>
        </p:nvSpPr>
        <p:spPr bwMode="auto">
          <a:xfrm>
            <a:off x="3998793" y="83871"/>
            <a:ext cx="5145207" cy="65772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cxnSp>
        <p:nvCxnSpPr>
          <p:cNvPr id="71" name="Conector recto 36"/>
          <p:cNvCxnSpPr/>
          <p:nvPr/>
        </p:nvCxnSpPr>
        <p:spPr bwMode="auto">
          <a:xfrm flipV="1">
            <a:off x="5937838" y="5602811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" name="36 CuadroTexto"/>
          <p:cNvSpPr txBox="1"/>
          <p:nvPr/>
        </p:nvSpPr>
        <p:spPr>
          <a:xfrm>
            <a:off x="4104681" y="154093"/>
            <a:ext cx="6289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i="1" dirty="0">
                <a:solidFill>
                  <a:schemeClr val="bg1"/>
                </a:solidFill>
                <a:latin typeface="Calibri" charset="0"/>
                <a:cs typeface="Calibri" charset="0"/>
              </a:rPr>
              <a:t>Aeropuerto Internacional de Santiago</a:t>
            </a:r>
          </a:p>
          <a:p>
            <a:endParaRPr lang="es-CL" sz="2400" b="1" i="1" dirty="0">
              <a:solidFill>
                <a:srgbClr val="FF9900"/>
              </a:solidFill>
              <a:latin typeface="Calibri"/>
              <a:ea typeface="Lucida Grand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617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ángulo 5"/>
          <p:cNvSpPr>
            <a:spLocks noChangeArrowheads="1"/>
          </p:cNvSpPr>
          <p:nvPr/>
        </p:nvSpPr>
        <p:spPr bwMode="auto">
          <a:xfrm>
            <a:off x="0" y="2861501"/>
            <a:ext cx="4787900" cy="103768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es-ES">
              <a:solidFill>
                <a:srgbClr val="FF9900"/>
              </a:solidFill>
            </a:endParaRPr>
          </a:p>
        </p:txBody>
      </p:sp>
      <p:sp>
        <p:nvSpPr>
          <p:cNvPr id="21" name="Título 20"/>
          <p:cNvSpPr>
            <a:spLocks noGrp="1"/>
          </p:cNvSpPr>
          <p:nvPr>
            <p:ph type="title"/>
          </p:nvPr>
        </p:nvSpPr>
        <p:spPr>
          <a:xfrm>
            <a:off x="-43683" y="3038305"/>
            <a:ext cx="4346831" cy="646331"/>
          </a:xfrm>
        </p:spPr>
        <p:txBody>
          <a:bodyPr/>
          <a:lstStyle/>
          <a:p>
            <a:pPr marL="0" algn="r">
              <a:defRPr/>
            </a:pPr>
            <a:r>
              <a:rPr lang="es-CL" sz="2100" dirty="0">
                <a:solidFill>
                  <a:schemeClr val="bg1"/>
                </a:solidFill>
              </a:rPr>
              <a:t>r</a:t>
            </a:r>
            <a:r>
              <a:rPr lang="es-CL" sz="2100" dirty="0" smtClean="0">
                <a:solidFill>
                  <a:schemeClr val="bg1"/>
                </a:solidFill>
              </a:rPr>
              <a:t>azones </a:t>
            </a:r>
            <a:r>
              <a:rPr lang="es-CL" sz="2100" dirty="0">
                <a:solidFill>
                  <a:schemeClr val="bg1"/>
                </a:solidFill>
              </a:rPr>
              <a:t>para </a:t>
            </a:r>
            <a:r>
              <a:rPr lang="es-CL" sz="2100" dirty="0" smtClean="0">
                <a:solidFill>
                  <a:schemeClr val="bg1"/>
                </a:solidFill>
              </a:rPr>
              <a:t>elegir Chile </a:t>
            </a:r>
            <a:br>
              <a:rPr lang="es-CL" sz="2100" dirty="0" smtClean="0">
                <a:solidFill>
                  <a:schemeClr val="bg1"/>
                </a:solidFill>
              </a:rPr>
            </a:br>
            <a:r>
              <a:rPr lang="es-CL" sz="2100" dirty="0" smtClean="0">
                <a:solidFill>
                  <a:schemeClr val="bg1"/>
                </a:solidFill>
              </a:rPr>
              <a:t>como destino de Reuniones</a:t>
            </a:r>
            <a:r>
              <a:rPr lang="en-US" sz="2100" dirty="0" smtClean="0">
                <a:solidFill>
                  <a:schemeClr val="bg1"/>
                </a:solidFill>
              </a:rPr>
              <a:t> </a:t>
            </a:r>
            <a:endParaRPr lang="es-ES" sz="2100" dirty="0">
              <a:solidFill>
                <a:schemeClr val="bg1"/>
              </a:solidFill>
            </a:endParaRPr>
          </a:p>
        </p:txBody>
      </p:sp>
      <p:sp>
        <p:nvSpPr>
          <p:cNvPr id="31" name="Marcador de texto 30"/>
          <p:cNvSpPr>
            <a:spLocks noGrp="1"/>
          </p:cNvSpPr>
          <p:nvPr>
            <p:ph type="body" sz="quarter" idx="18"/>
          </p:nvPr>
        </p:nvSpPr>
        <p:spPr>
          <a:xfrm>
            <a:off x="418995" y="2842575"/>
            <a:ext cx="769938" cy="10156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7</a:t>
            </a:r>
          </a:p>
        </p:txBody>
      </p:sp>
      <p:grpSp>
        <p:nvGrpSpPr>
          <p:cNvPr id="15" name="Agrupar 14"/>
          <p:cNvGrpSpPr/>
          <p:nvPr/>
        </p:nvGrpSpPr>
        <p:grpSpPr>
          <a:xfrm>
            <a:off x="8296558" y="134708"/>
            <a:ext cx="671429" cy="622300"/>
            <a:chOff x="6886353" y="134708"/>
            <a:chExt cx="671429" cy="622300"/>
          </a:xfrm>
        </p:grpSpPr>
        <p:sp>
          <p:nvSpPr>
            <p:cNvPr id="16" name="Rectángulo 15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</p:spPr>
        </p:pic>
      </p:grpSp>
      <p:pic>
        <p:nvPicPr>
          <p:cNvPr id="54" name="Marcador de posición de imagen 53" descr="HM_ESP_RIESCO_02_06_2014_1328el.jpg"/>
          <p:cNvPicPr>
            <a:picLocks noGrp="1" noChangeAspect="1"/>
          </p:cNvPicPr>
          <p:nvPr>
            <p:ph type="pic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"/>
          <a:stretch/>
        </p:blipFill>
        <p:spPr/>
      </p:pic>
      <p:pic>
        <p:nvPicPr>
          <p:cNvPr id="56" name="Marcador de posición de imagen 55" descr="HM_E_RIESCO_121214_3179.JPG"/>
          <p:cNvPicPr>
            <a:picLocks noGrp="1" noChangeAspect="1"/>
          </p:cNvPicPr>
          <p:nvPr>
            <p:ph type="pic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4 Marcador de posición de imagen"/>
          <p:cNvPicPr>
            <a:picLocks noGrp="1" noChangeAspect="1"/>
          </p:cNvPicPr>
          <p:nvPr>
            <p:ph type="pic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19 Marcador de posición de imagen"/>
          <p:cNvPicPr>
            <a:picLocks noGrp="1" noChangeAspect="1"/>
          </p:cNvPicPr>
          <p:nvPr>
            <p:ph type="pic" idx="15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7712" y="2853564"/>
            <a:ext cx="2046287" cy="2303350"/>
          </a:xfrm>
        </p:spPr>
      </p:pic>
      <p:pic>
        <p:nvPicPr>
          <p:cNvPr id="23" name="22 Marcador de posición de imagen"/>
          <p:cNvPicPr>
            <a:picLocks noGrp="1" noChangeAspect="1"/>
          </p:cNvPicPr>
          <p:nvPr>
            <p:ph type="pic" idx="16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6372"/>
          <a:stretch/>
        </p:blipFill>
        <p:spPr>
          <a:xfrm>
            <a:off x="4761937" y="2853564"/>
            <a:ext cx="2351651" cy="2455415"/>
          </a:xfrm>
        </p:spPr>
      </p:pic>
      <p:pic>
        <p:nvPicPr>
          <p:cNvPr id="25" name="24 Marcador de posición de imagen"/>
          <p:cNvPicPr>
            <a:picLocks noGrp="1" noChangeAspect="1"/>
          </p:cNvPicPr>
          <p:nvPr>
            <p:ph type="pic" idx="12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2 Marcador de posición de imagen"/>
          <p:cNvPicPr>
            <a:picLocks noGrp="1" noChangeAspect="1"/>
          </p:cNvPicPr>
          <p:nvPr>
            <p:ph type="pic" idx="11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5 Marcador de posición de imagen"/>
          <p:cNvPicPr>
            <a:picLocks noGrp="1" noChangeAspect="1"/>
          </p:cNvPicPr>
          <p:nvPr>
            <p:ph type="pic" idx="16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7900" y="5156200"/>
            <a:ext cx="4356100" cy="1709738"/>
          </a:xfrm>
        </p:spPr>
      </p:pic>
    </p:spTree>
    <p:extLst>
      <p:ext uri="{BB962C8B-B14F-4D97-AF65-F5344CB8AC3E}">
        <p14:creationId xmlns:p14="http://schemas.microsoft.com/office/powerpoint/2010/main" val="417705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1.151\marketing\MARKETING\8. COMUNICACIONES\presentaciones\reuniones\Tips\TIPS reuniones-06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0348" y="3936823"/>
            <a:ext cx="1616407" cy="141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192.168.1.151\marketing\MARKETING\8. COMUNICACIONES\presentaciones\reuniones\Tips\TIPS reuniones-09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1792" y="2665673"/>
            <a:ext cx="2141799" cy="107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Agrupar 16"/>
          <p:cNvGrpSpPr/>
          <p:nvPr/>
        </p:nvGrpSpPr>
        <p:grpSpPr>
          <a:xfrm>
            <a:off x="8296558" y="134708"/>
            <a:ext cx="671429" cy="622300"/>
            <a:chOff x="6886353" y="134708"/>
            <a:chExt cx="671429" cy="622300"/>
          </a:xfrm>
          <a:solidFill>
            <a:srgbClr val="EB0028"/>
          </a:solidFill>
        </p:grpSpPr>
        <p:sp>
          <p:nvSpPr>
            <p:cNvPr id="19" name="Rectángulo 18"/>
            <p:cNvSpPr/>
            <p:nvPr/>
          </p:nvSpPr>
          <p:spPr bwMode="auto">
            <a:xfrm>
              <a:off x="6891868" y="134708"/>
              <a:ext cx="660399" cy="6223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353" y="134708"/>
              <a:ext cx="671429" cy="622300"/>
            </a:xfrm>
            <a:prstGeom prst="rect">
              <a:avLst/>
            </a:prstGeom>
            <a:grpFill/>
          </p:spPr>
        </p:pic>
      </p:grpSp>
      <p:cxnSp>
        <p:nvCxnSpPr>
          <p:cNvPr id="42" name="Conector recto 41"/>
          <p:cNvCxnSpPr/>
          <p:nvPr/>
        </p:nvCxnSpPr>
        <p:spPr bwMode="auto">
          <a:xfrm flipV="1">
            <a:off x="1809929" y="5355818"/>
            <a:ext cx="0" cy="1104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CuadroTexto 22"/>
          <p:cNvSpPr txBox="1"/>
          <p:nvPr/>
        </p:nvSpPr>
        <p:spPr>
          <a:xfrm>
            <a:off x="823074" y="279396"/>
            <a:ext cx="4335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400" b="1" i="1" dirty="0" smtClean="0">
                <a:solidFill>
                  <a:srgbClr val="EB0028"/>
                </a:solidFill>
                <a:latin typeface="Calibri"/>
                <a:cs typeface="Calibri"/>
              </a:rPr>
              <a:t>Estabilidad Económica y Política</a:t>
            </a:r>
            <a:endParaRPr lang="es-ES" sz="2400" b="1" i="1" dirty="0">
              <a:solidFill>
                <a:srgbClr val="EB0028"/>
              </a:solidFill>
              <a:latin typeface="Calibri"/>
              <a:cs typeface="Calibri"/>
            </a:endParaRPr>
          </a:p>
        </p:txBody>
      </p:sp>
      <p:sp>
        <p:nvSpPr>
          <p:cNvPr id="24" name="CuadroTexto 2"/>
          <p:cNvSpPr txBox="1">
            <a:spLocks noChangeArrowheads="1"/>
          </p:cNvSpPr>
          <p:nvPr/>
        </p:nvSpPr>
        <p:spPr bwMode="auto">
          <a:xfrm>
            <a:off x="264299" y="18278"/>
            <a:ext cx="6775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s-ES" sz="6000" b="1" dirty="0" smtClean="0">
                <a:solidFill>
                  <a:srgbClr val="EB0028"/>
                </a:solidFill>
                <a:latin typeface="Chilena" charset="0"/>
                <a:cs typeface="Chilena" charset="0"/>
              </a:rPr>
              <a:t>1</a:t>
            </a:r>
            <a:endParaRPr lang="es-ES" sz="6000" b="1" dirty="0">
              <a:solidFill>
                <a:srgbClr val="EB0028"/>
              </a:solidFill>
              <a:latin typeface="Chilena" charset="0"/>
              <a:cs typeface="Chilena" charset="0"/>
            </a:endParaRPr>
          </a:p>
        </p:txBody>
      </p:sp>
      <p:cxnSp>
        <p:nvCxnSpPr>
          <p:cNvPr id="12" name="Conector recto 17"/>
          <p:cNvCxnSpPr/>
          <p:nvPr/>
        </p:nvCxnSpPr>
        <p:spPr bwMode="auto">
          <a:xfrm>
            <a:off x="7218388" y="2595226"/>
            <a:ext cx="15104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Conector recto 17"/>
          <p:cNvCxnSpPr/>
          <p:nvPr/>
        </p:nvCxnSpPr>
        <p:spPr bwMode="auto">
          <a:xfrm>
            <a:off x="7230348" y="3874851"/>
            <a:ext cx="15104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Conector recto 17"/>
          <p:cNvCxnSpPr/>
          <p:nvPr/>
        </p:nvCxnSpPr>
        <p:spPr bwMode="auto">
          <a:xfrm>
            <a:off x="7278178" y="5375362"/>
            <a:ext cx="15104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4C97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8" name="7 Marcador de posición de imagen"/>
          <p:cNvPicPr>
            <a:picLocks noGrp="1" noChangeAspect="1"/>
          </p:cNvPicPr>
          <p:nvPr>
            <p:ph type="pic" idx="16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Picture 2" descr="\\192.168.1.151\marketing\MARKETING\8. COMUNICACIONES\presentaciones\globos info\ccb tips\png\TIPS reuniones-2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2315" y="5429954"/>
            <a:ext cx="1518995" cy="14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92.168.1.151\marketing\MARKETING\8. COMUNICACIONES\presentaciones\globos info\ccb tips\png\TIPS reuniones-1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2436" y="1138238"/>
            <a:ext cx="1544638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r qué visitar">
  <a:themeElements>
    <a:clrScheme name="CHILE">
      <a:dk1>
        <a:srgbClr val="555559"/>
      </a:dk1>
      <a:lt1>
        <a:srgbClr val="FFFFFF"/>
      </a:lt1>
      <a:dk2>
        <a:srgbClr val="555559"/>
      </a:dk2>
      <a:lt2>
        <a:srgbClr val="0091B2"/>
      </a:lt2>
      <a:accent1>
        <a:srgbClr val="EB0028"/>
      </a:accent1>
      <a:accent2>
        <a:srgbClr val="555559"/>
      </a:accent2>
      <a:accent3>
        <a:srgbClr val="FFFFFF"/>
      </a:accent3>
      <a:accent4>
        <a:srgbClr val="47474B"/>
      </a:accent4>
      <a:accent5>
        <a:srgbClr val="808080"/>
      </a:accent5>
      <a:accent6>
        <a:srgbClr val="4C4C50"/>
      </a:accent6>
      <a:hlink>
        <a:srgbClr val="004C97"/>
      </a:hlink>
      <a:folHlink>
        <a:srgbClr val="FFA3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zh-CN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zh-CN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SimSun" charset="0"/>
            <a:cs typeface="SimSun" charset="0"/>
          </a:defRPr>
        </a:defPPr>
      </a:lstStyle>
    </a:lnDef>
    <a:txDef>
      <a:spPr>
        <a:noFill/>
      </a:spPr>
      <a:bodyPr>
        <a:spAutoFit/>
      </a:bodyPr>
      <a:lstStyle>
        <a:defPPr>
          <a:defRPr sz="2400" b="1" i="1" dirty="0">
            <a:solidFill>
              <a:srgbClr val="FF9900"/>
            </a:solidFill>
            <a:latin typeface="Calibri"/>
            <a:ea typeface="Lucida Grande"/>
            <a:cs typeface="Calibri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11767</TotalTime>
  <Pages>0</Pages>
  <Words>1621</Words>
  <Characters>0</Characters>
  <Application>Microsoft Office PowerPoint</Application>
  <DocSecurity>0</DocSecurity>
  <PresentationFormat>Presentación en pantalla (4:3)</PresentationFormat>
  <Lines>0</Lines>
  <Paragraphs>273</Paragraphs>
  <Slides>44</Slides>
  <Notes>36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5" baseType="lpstr">
      <vt:lpstr>Por qué visitar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razones para elegir Chile  como destino de Reuniones </vt:lpstr>
      <vt:lpstr>Presentación de PowerPoint</vt:lpstr>
      <vt:lpstr>Presentación de PowerPoint</vt:lpstr>
      <vt:lpstr>Seguridad y Calidad de Vida</vt:lpstr>
      <vt:lpstr>Destino Reconocido Internacionalmente</vt:lpstr>
      <vt:lpstr>Cultura y Patrimonio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GOGOGO</Company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Angelica Kostin</dc:creator>
  <cp:lastModifiedBy>Juan Jaeger</cp:lastModifiedBy>
  <cp:revision>840</cp:revision>
  <cp:lastPrinted>2015-03-24T20:09:43Z</cp:lastPrinted>
  <dcterms:created xsi:type="dcterms:W3CDTF">2014-02-10T20:59:00Z</dcterms:created>
  <dcterms:modified xsi:type="dcterms:W3CDTF">2016-08-09T22:38:47Z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1033-9.1.0.4088</vt:lpwstr>
  </property>
</Properties>
</file>